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Lst>
  <p:sldSz cy="5143500" cx="9144000"/>
  <p:notesSz cx="6858000" cy="9144000"/>
  <p:embeddedFontLst>
    <p:embeddedFont>
      <p:font typeface="Raleway"/>
      <p:regular r:id="rId14"/>
      <p:bold r:id="rId15"/>
      <p:italic r:id="rId16"/>
      <p:boldItalic r:id="rId17"/>
    </p:embeddedFont>
    <p:embeddedFont>
      <p:font typeface="Lato"/>
      <p:regular r:id="rId18"/>
      <p:bold r:id="rId19"/>
      <p:italic r:id="rId20"/>
      <p:boldItalic r:id="rId2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Lato-italic.fntdata"/><Relationship Id="rId11" Type="http://schemas.openxmlformats.org/officeDocument/2006/relationships/slide" Target="slides/slide6.xml"/><Relationship Id="rId10" Type="http://schemas.openxmlformats.org/officeDocument/2006/relationships/slide" Target="slides/slide5.xml"/><Relationship Id="rId21" Type="http://schemas.openxmlformats.org/officeDocument/2006/relationships/font" Target="fonts/Lato-boldItalic.fntdata"/><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font" Target="fonts/Raleway-bold.fntdata"/><Relationship Id="rId14" Type="http://schemas.openxmlformats.org/officeDocument/2006/relationships/font" Target="fonts/Raleway-regular.fntdata"/><Relationship Id="rId17" Type="http://schemas.openxmlformats.org/officeDocument/2006/relationships/font" Target="fonts/Raleway-boldItalic.fntdata"/><Relationship Id="rId16" Type="http://schemas.openxmlformats.org/officeDocument/2006/relationships/font" Target="fonts/Raleway-italic.fntdata"/><Relationship Id="rId5" Type="http://schemas.openxmlformats.org/officeDocument/2006/relationships/notesMaster" Target="notesMasters/notesMaster1.xml"/><Relationship Id="rId19" Type="http://schemas.openxmlformats.org/officeDocument/2006/relationships/font" Target="fonts/Lato-bold.fntdata"/><Relationship Id="rId6" Type="http://schemas.openxmlformats.org/officeDocument/2006/relationships/slide" Target="slides/slide1.xml"/><Relationship Id="rId18" Type="http://schemas.openxmlformats.org/officeDocument/2006/relationships/font" Target="fonts/Lato-regular.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 name="Shape 68"/>
        <p:cNvGrpSpPr/>
        <p:nvPr/>
      </p:nvGrpSpPr>
      <p:grpSpPr>
        <a:xfrm>
          <a:off x="0" y="0"/>
          <a:ext cx="0" cy="0"/>
          <a:chOff x="0" y="0"/>
          <a:chExt cx="0" cy="0"/>
        </a:xfrm>
      </p:grpSpPr>
      <p:sp>
        <p:nvSpPr>
          <p:cNvPr id="69" name="Google Shape;69;p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0" name="Google Shape;70;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 name="Shape 76"/>
        <p:cNvGrpSpPr/>
        <p:nvPr/>
      </p:nvGrpSpPr>
      <p:grpSpPr>
        <a:xfrm>
          <a:off x="0" y="0"/>
          <a:ext cx="0" cy="0"/>
          <a:chOff x="0" y="0"/>
          <a:chExt cx="0" cy="0"/>
        </a:xfrm>
      </p:grpSpPr>
      <p:sp>
        <p:nvSpPr>
          <p:cNvPr id="77" name="Google Shape;77;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8" name="Google Shape;78;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 name="Shape 110"/>
        <p:cNvGrpSpPr/>
        <p:nvPr/>
      </p:nvGrpSpPr>
      <p:grpSpPr>
        <a:xfrm>
          <a:off x="0" y="0"/>
          <a:ext cx="0" cy="0"/>
          <a:chOff x="0" y="0"/>
          <a:chExt cx="0" cy="0"/>
        </a:xfrm>
      </p:grpSpPr>
      <p:sp>
        <p:nvSpPr>
          <p:cNvPr id="111" name="Google Shape;111;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2" name="Google Shape;112;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 name="Shape 119"/>
        <p:cNvGrpSpPr/>
        <p:nvPr/>
      </p:nvGrpSpPr>
      <p:grpSpPr>
        <a:xfrm>
          <a:off x="0" y="0"/>
          <a:ext cx="0" cy="0"/>
          <a:chOff x="0" y="0"/>
          <a:chExt cx="0" cy="0"/>
        </a:xfrm>
      </p:grpSpPr>
      <p:sp>
        <p:nvSpPr>
          <p:cNvPr id="120" name="Google Shape;120;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1" name="Google Shape;121;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9" name="Shape 159"/>
        <p:cNvGrpSpPr/>
        <p:nvPr/>
      </p:nvGrpSpPr>
      <p:grpSpPr>
        <a:xfrm>
          <a:off x="0" y="0"/>
          <a:ext cx="0" cy="0"/>
          <a:chOff x="0" y="0"/>
          <a:chExt cx="0" cy="0"/>
        </a:xfrm>
      </p:grpSpPr>
      <p:sp>
        <p:nvSpPr>
          <p:cNvPr id="160" name="Google Shape;160;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1" name="Google Shape;161;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7" name="Shape 167"/>
        <p:cNvGrpSpPr/>
        <p:nvPr/>
      </p:nvGrpSpPr>
      <p:grpSpPr>
        <a:xfrm>
          <a:off x="0" y="0"/>
          <a:ext cx="0" cy="0"/>
          <a:chOff x="0" y="0"/>
          <a:chExt cx="0" cy="0"/>
        </a:xfrm>
      </p:grpSpPr>
      <p:sp>
        <p:nvSpPr>
          <p:cNvPr id="168" name="Google Shape;168;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9" name="Google Shape;169;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Purpose of next 2 slides is to show their are many definitions for Machine Learning.</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Nvidia is the leader in video card manufacturing and makes most of the GPU’s used today for ML.</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5" name="Shape 175"/>
        <p:cNvGrpSpPr/>
        <p:nvPr/>
      </p:nvGrpSpPr>
      <p:grpSpPr>
        <a:xfrm>
          <a:off x="0" y="0"/>
          <a:ext cx="0" cy="0"/>
          <a:chOff x="0" y="0"/>
          <a:chExt cx="0" cy="0"/>
        </a:xfrm>
      </p:grpSpPr>
      <p:sp>
        <p:nvSpPr>
          <p:cNvPr id="176" name="Google Shape;176;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7" name="Google Shape;177;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3" name="Shape 183"/>
        <p:cNvGrpSpPr/>
        <p:nvPr/>
      </p:nvGrpSpPr>
      <p:grpSpPr>
        <a:xfrm>
          <a:off x="0" y="0"/>
          <a:ext cx="0" cy="0"/>
          <a:chOff x="0" y="0"/>
          <a:chExt cx="0" cy="0"/>
        </a:xfrm>
      </p:grpSpPr>
      <p:sp>
        <p:nvSpPr>
          <p:cNvPr id="184" name="Google Shape;184;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5" name="Google Shape;185;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dk1"/>
        </a:solidFill>
      </p:bgPr>
    </p:bg>
    <p:spTree>
      <p:nvGrpSpPr>
        <p:cNvPr id="9" name="Shape 9"/>
        <p:cNvGrpSpPr/>
        <p:nvPr/>
      </p:nvGrpSpPr>
      <p:grpSpPr>
        <a:xfrm>
          <a:off x="0" y="0"/>
          <a:ext cx="0" cy="0"/>
          <a:chOff x="0" y="0"/>
          <a:chExt cx="0" cy="0"/>
        </a:xfrm>
      </p:grpSpPr>
      <p:cxnSp>
        <p:nvCxnSpPr>
          <p:cNvPr id="10" name="Google Shape;10;p2"/>
          <p:cNvCxnSpPr/>
          <p:nvPr/>
        </p:nvCxnSpPr>
        <p:spPr>
          <a:xfrm>
            <a:off x="2477724" y="415650"/>
            <a:ext cx="6244200" cy="0"/>
          </a:xfrm>
          <a:prstGeom prst="straightConnector1">
            <a:avLst/>
          </a:prstGeom>
          <a:noFill/>
          <a:ln cap="flat" cmpd="sng" w="38100">
            <a:solidFill>
              <a:schemeClr val="lt1"/>
            </a:solidFill>
            <a:prstDash val="solid"/>
            <a:round/>
            <a:headEnd len="sm" w="sm" type="none"/>
            <a:tailEnd len="sm" w="sm" type="none"/>
          </a:ln>
        </p:spPr>
      </p:cxnSp>
      <p:cxnSp>
        <p:nvCxnSpPr>
          <p:cNvPr id="11" name="Google Shape;11;p2"/>
          <p:cNvCxnSpPr/>
          <p:nvPr/>
        </p:nvCxnSpPr>
        <p:spPr>
          <a:xfrm>
            <a:off x="2477724" y="4740000"/>
            <a:ext cx="6244200" cy="0"/>
          </a:xfrm>
          <a:prstGeom prst="straightConnector1">
            <a:avLst/>
          </a:prstGeom>
          <a:noFill/>
          <a:ln cap="flat" cmpd="sng" w="19050">
            <a:solidFill>
              <a:schemeClr val="lt1"/>
            </a:solidFill>
            <a:prstDash val="solid"/>
            <a:round/>
            <a:headEnd len="sm" w="sm" type="none"/>
            <a:tailEnd len="sm" w="sm" type="none"/>
          </a:ln>
        </p:spPr>
      </p:cxnSp>
      <p:cxnSp>
        <p:nvCxnSpPr>
          <p:cNvPr id="12" name="Google Shape;12;p2"/>
          <p:cNvCxnSpPr/>
          <p:nvPr/>
        </p:nvCxnSpPr>
        <p:spPr>
          <a:xfrm>
            <a:off x="425198" y="415650"/>
            <a:ext cx="183300" cy="0"/>
          </a:xfrm>
          <a:prstGeom prst="straightConnector1">
            <a:avLst/>
          </a:prstGeom>
          <a:noFill/>
          <a:ln cap="flat" cmpd="sng" w="19050">
            <a:solidFill>
              <a:schemeClr val="lt1"/>
            </a:solidFill>
            <a:prstDash val="solid"/>
            <a:round/>
            <a:headEnd len="sm" w="sm" type="none"/>
            <a:tailEnd len="sm" w="sm" type="none"/>
          </a:ln>
        </p:spPr>
      </p:cxnSp>
      <p:sp>
        <p:nvSpPr>
          <p:cNvPr id="13" name="Google Shape;13;p2"/>
          <p:cNvSpPr txBox="1"/>
          <p:nvPr>
            <p:ph type="ctrTitle"/>
          </p:nvPr>
        </p:nvSpPr>
        <p:spPr>
          <a:xfrm>
            <a:off x="2371725" y="630225"/>
            <a:ext cx="6331500" cy="1542000"/>
          </a:xfrm>
          <a:prstGeom prst="rect">
            <a:avLst/>
          </a:prstGeom>
          <a:noFill/>
          <a:ln>
            <a:noFill/>
          </a:ln>
        </p:spPr>
        <p:txBody>
          <a:bodyPr anchorCtr="0" anchor="t" bIns="91425" lIns="91425" spcFirstLastPara="1" rIns="91425" wrap="square" tIns="91425"/>
          <a:lstStyle>
            <a:lvl1pPr lvl="0" algn="l">
              <a:lnSpc>
                <a:spcPct val="100000"/>
              </a:lnSpc>
              <a:spcBef>
                <a:spcPts val="0"/>
              </a:spcBef>
              <a:spcAft>
                <a:spcPts val="0"/>
              </a:spcAft>
              <a:buClr>
                <a:schemeClr val="lt1"/>
              </a:buClr>
              <a:buSzPts val="4800"/>
              <a:buNone/>
              <a:defRPr sz="4800">
                <a:solidFill>
                  <a:schemeClr val="lt1"/>
                </a:solidFill>
              </a:defRPr>
            </a:lvl1pPr>
            <a:lvl2pPr lvl="1" algn="l">
              <a:lnSpc>
                <a:spcPct val="100000"/>
              </a:lnSpc>
              <a:spcBef>
                <a:spcPts val="0"/>
              </a:spcBef>
              <a:spcAft>
                <a:spcPts val="0"/>
              </a:spcAft>
              <a:buClr>
                <a:schemeClr val="lt1"/>
              </a:buClr>
              <a:buSzPts val="4800"/>
              <a:buNone/>
              <a:defRPr sz="4800">
                <a:solidFill>
                  <a:schemeClr val="lt1"/>
                </a:solidFill>
              </a:defRPr>
            </a:lvl2pPr>
            <a:lvl3pPr lvl="2" algn="l">
              <a:lnSpc>
                <a:spcPct val="100000"/>
              </a:lnSpc>
              <a:spcBef>
                <a:spcPts val="0"/>
              </a:spcBef>
              <a:spcAft>
                <a:spcPts val="0"/>
              </a:spcAft>
              <a:buClr>
                <a:schemeClr val="lt1"/>
              </a:buClr>
              <a:buSzPts val="4800"/>
              <a:buNone/>
              <a:defRPr sz="4800">
                <a:solidFill>
                  <a:schemeClr val="lt1"/>
                </a:solidFill>
              </a:defRPr>
            </a:lvl3pPr>
            <a:lvl4pPr lvl="3" algn="l">
              <a:lnSpc>
                <a:spcPct val="100000"/>
              </a:lnSpc>
              <a:spcBef>
                <a:spcPts val="0"/>
              </a:spcBef>
              <a:spcAft>
                <a:spcPts val="0"/>
              </a:spcAft>
              <a:buClr>
                <a:schemeClr val="lt1"/>
              </a:buClr>
              <a:buSzPts val="4800"/>
              <a:buNone/>
              <a:defRPr sz="4800">
                <a:solidFill>
                  <a:schemeClr val="lt1"/>
                </a:solidFill>
              </a:defRPr>
            </a:lvl4pPr>
            <a:lvl5pPr lvl="4" algn="l">
              <a:lnSpc>
                <a:spcPct val="100000"/>
              </a:lnSpc>
              <a:spcBef>
                <a:spcPts val="0"/>
              </a:spcBef>
              <a:spcAft>
                <a:spcPts val="0"/>
              </a:spcAft>
              <a:buClr>
                <a:schemeClr val="lt1"/>
              </a:buClr>
              <a:buSzPts val="4800"/>
              <a:buNone/>
              <a:defRPr sz="4800">
                <a:solidFill>
                  <a:schemeClr val="lt1"/>
                </a:solidFill>
              </a:defRPr>
            </a:lvl5pPr>
            <a:lvl6pPr lvl="5" algn="l">
              <a:lnSpc>
                <a:spcPct val="100000"/>
              </a:lnSpc>
              <a:spcBef>
                <a:spcPts val="0"/>
              </a:spcBef>
              <a:spcAft>
                <a:spcPts val="0"/>
              </a:spcAft>
              <a:buClr>
                <a:schemeClr val="lt1"/>
              </a:buClr>
              <a:buSzPts val="4800"/>
              <a:buNone/>
              <a:defRPr sz="4800">
                <a:solidFill>
                  <a:schemeClr val="lt1"/>
                </a:solidFill>
              </a:defRPr>
            </a:lvl6pPr>
            <a:lvl7pPr lvl="6" algn="l">
              <a:lnSpc>
                <a:spcPct val="100000"/>
              </a:lnSpc>
              <a:spcBef>
                <a:spcPts val="0"/>
              </a:spcBef>
              <a:spcAft>
                <a:spcPts val="0"/>
              </a:spcAft>
              <a:buClr>
                <a:schemeClr val="lt1"/>
              </a:buClr>
              <a:buSzPts val="4800"/>
              <a:buNone/>
              <a:defRPr sz="4800">
                <a:solidFill>
                  <a:schemeClr val="lt1"/>
                </a:solidFill>
              </a:defRPr>
            </a:lvl7pPr>
            <a:lvl8pPr lvl="7" algn="l">
              <a:lnSpc>
                <a:spcPct val="100000"/>
              </a:lnSpc>
              <a:spcBef>
                <a:spcPts val="0"/>
              </a:spcBef>
              <a:spcAft>
                <a:spcPts val="0"/>
              </a:spcAft>
              <a:buClr>
                <a:schemeClr val="lt1"/>
              </a:buClr>
              <a:buSzPts val="4800"/>
              <a:buNone/>
              <a:defRPr sz="4800">
                <a:solidFill>
                  <a:schemeClr val="lt1"/>
                </a:solidFill>
              </a:defRPr>
            </a:lvl8pPr>
            <a:lvl9pPr lvl="8" algn="l">
              <a:lnSpc>
                <a:spcPct val="100000"/>
              </a:lnSpc>
              <a:spcBef>
                <a:spcPts val="0"/>
              </a:spcBef>
              <a:spcAft>
                <a:spcPts val="0"/>
              </a:spcAft>
              <a:buClr>
                <a:schemeClr val="lt1"/>
              </a:buClr>
              <a:buSzPts val="4800"/>
              <a:buNone/>
              <a:defRPr sz="4800">
                <a:solidFill>
                  <a:schemeClr val="lt1"/>
                </a:solidFill>
              </a:defRPr>
            </a:lvl9pPr>
          </a:lstStyle>
          <a:p/>
        </p:txBody>
      </p:sp>
      <p:sp>
        <p:nvSpPr>
          <p:cNvPr id="14" name="Google Shape;14;p2"/>
          <p:cNvSpPr txBox="1"/>
          <p:nvPr>
            <p:ph idx="1" type="subTitle"/>
          </p:nvPr>
        </p:nvSpPr>
        <p:spPr>
          <a:xfrm>
            <a:off x="2390267" y="3238450"/>
            <a:ext cx="6331500" cy="1241700"/>
          </a:xfrm>
          <a:prstGeom prst="rect">
            <a:avLst/>
          </a:prstGeom>
          <a:noFill/>
          <a:ln>
            <a:noFill/>
          </a:ln>
        </p:spPr>
        <p:txBody>
          <a:bodyPr anchorCtr="0" anchor="b" bIns="91425" lIns="91425" spcFirstLastPara="1" rIns="91425" wrap="square" tIns="91425"/>
          <a:lstStyle>
            <a:lvl1pPr lvl="0" algn="l">
              <a:lnSpc>
                <a:spcPct val="100000"/>
              </a:lnSpc>
              <a:spcBef>
                <a:spcPts val="0"/>
              </a:spcBef>
              <a:spcAft>
                <a:spcPts val="0"/>
              </a:spcAft>
              <a:buClr>
                <a:schemeClr val="lt1"/>
              </a:buClr>
              <a:buSzPts val="1800"/>
              <a:buNone/>
              <a:defRPr>
                <a:solidFill>
                  <a:schemeClr val="lt1"/>
                </a:solidFill>
              </a:defRPr>
            </a:lvl1pPr>
            <a:lvl2pPr lvl="1" algn="l">
              <a:lnSpc>
                <a:spcPct val="100000"/>
              </a:lnSpc>
              <a:spcBef>
                <a:spcPts val="0"/>
              </a:spcBef>
              <a:spcAft>
                <a:spcPts val="0"/>
              </a:spcAft>
              <a:buClr>
                <a:schemeClr val="lt1"/>
              </a:buClr>
              <a:buSzPts val="1800"/>
              <a:buNone/>
              <a:defRPr sz="1800">
                <a:solidFill>
                  <a:schemeClr val="lt1"/>
                </a:solidFill>
              </a:defRPr>
            </a:lvl2pPr>
            <a:lvl3pPr lvl="2" algn="l">
              <a:lnSpc>
                <a:spcPct val="100000"/>
              </a:lnSpc>
              <a:spcBef>
                <a:spcPts val="0"/>
              </a:spcBef>
              <a:spcAft>
                <a:spcPts val="0"/>
              </a:spcAft>
              <a:buClr>
                <a:schemeClr val="lt1"/>
              </a:buClr>
              <a:buSzPts val="1800"/>
              <a:buNone/>
              <a:defRPr sz="1800">
                <a:solidFill>
                  <a:schemeClr val="lt1"/>
                </a:solidFill>
              </a:defRPr>
            </a:lvl3pPr>
            <a:lvl4pPr lvl="3" algn="l">
              <a:lnSpc>
                <a:spcPct val="100000"/>
              </a:lnSpc>
              <a:spcBef>
                <a:spcPts val="0"/>
              </a:spcBef>
              <a:spcAft>
                <a:spcPts val="0"/>
              </a:spcAft>
              <a:buClr>
                <a:schemeClr val="lt1"/>
              </a:buClr>
              <a:buSzPts val="1800"/>
              <a:buNone/>
              <a:defRPr sz="1800">
                <a:solidFill>
                  <a:schemeClr val="lt1"/>
                </a:solidFill>
              </a:defRPr>
            </a:lvl4pPr>
            <a:lvl5pPr lvl="4" algn="l">
              <a:lnSpc>
                <a:spcPct val="100000"/>
              </a:lnSpc>
              <a:spcBef>
                <a:spcPts val="0"/>
              </a:spcBef>
              <a:spcAft>
                <a:spcPts val="0"/>
              </a:spcAft>
              <a:buClr>
                <a:schemeClr val="lt1"/>
              </a:buClr>
              <a:buSzPts val="1800"/>
              <a:buNone/>
              <a:defRPr sz="1800">
                <a:solidFill>
                  <a:schemeClr val="lt1"/>
                </a:solidFill>
              </a:defRPr>
            </a:lvl5pPr>
            <a:lvl6pPr lvl="5" algn="l">
              <a:lnSpc>
                <a:spcPct val="100000"/>
              </a:lnSpc>
              <a:spcBef>
                <a:spcPts val="0"/>
              </a:spcBef>
              <a:spcAft>
                <a:spcPts val="0"/>
              </a:spcAft>
              <a:buClr>
                <a:schemeClr val="lt1"/>
              </a:buClr>
              <a:buSzPts val="1800"/>
              <a:buNone/>
              <a:defRPr sz="1800">
                <a:solidFill>
                  <a:schemeClr val="lt1"/>
                </a:solidFill>
              </a:defRPr>
            </a:lvl6pPr>
            <a:lvl7pPr lvl="6" algn="l">
              <a:lnSpc>
                <a:spcPct val="100000"/>
              </a:lnSpc>
              <a:spcBef>
                <a:spcPts val="0"/>
              </a:spcBef>
              <a:spcAft>
                <a:spcPts val="0"/>
              </a:spcAft>
              <a:buClr>
                <a:schemeClr val="lt1"/>
              </a:buClr>
              <a:buSzPts val="1800"/>
              <a:buNone/>
              <a:defRPr sz="1800">
                <a:solidFill>
                  <a:schemeClr val="lt1"/>
                </a:solidFill>
              </a:defRPr>
            </a:lvl7pPr>
            <a:lvl8pPr lvl="7" algn="l">
              <a:lnSpc>
                <a:spcPct val="100000"/>
              </a:lnSpc>
              <a:spcBef>
                <a:spcPts val="0"/>
              </a:spcBef>
              <a:spcAft>
                <a:spcPts val="0"/>
              </a:spcAft>
              <a:buClr>
                <a:schemeClr val="lt1"/>
              </a:buClr>
              <a:buSzPts val="1800"/>
              <a:buNone/>
              <a:defRPr sz="1800">
                <a:solidFill>
                  <a:schemeClr val="lt1"/>
                </a:solidFill>
              </a:defRPr>
            </a:lvl8pPr>
            <a:lvl9pPr lvl="8" algn="l">
              <a:lnSpc>
                <a:spcPct val="100000"/>
              </a:lnSpc>
              <a:spcBef>
                <a:spcPts val="0"/>
              </a:spcBef>
              <a:spcAft>
                <a:spcPts val="0"/>
              </a:spcAft>
              <a:buClr>
                <a:schemeClr val="lt1"/>
              </a:buClr>
              <a:buSzPts val="1800"/>
              <a:buNone/>
              <a:defRPr sz="1800">
                <a:solidFill>
                  <a:schemeClr val="lt1"/>
                </a:solidFill>
              </a:defRPr>
            </a:lvl9pPr>
          </a:lstStyle>
          <a:p/>
        </p:txBody>
      </p:sp>
      <p:sp>
        <p:nvSpPr>
          <p:cNvPr id="15" name="Google Shape;15;p2"/>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57" name="Shape 57"/>
        <p:cNvGrpSpPr/>
        <p:nvPr/>
      </p:nvGrpSpPr>
      <p:grpSpPr>
        <a:xfrm>
          <a:off x="0" y="0"/>
          <a:ext cx="0" cy="0"/>
          <a:chOff x="0" y="0"/>
          <a:chExt cx="0" cy="0"/>
        </a:xfrm>
      </p:grpSpPr>
      <p:cxnSp>
        <p:nvCxnSpPr>
          <p:cNvPr id="58" name="Google Shape;58;p11"/>
          <p:cNvCxnSpPr/>
          <p:nvPr/>
        </p:nvCxnSpPr>
        <p:spPr>
          <a:xfrm>
            <a:off x="425200" y="4740000"/>
            <a:ext cx="8296800" cy="0"/>
          </a:xfrm>
          <a:prstGeom prst="straightConnector1">
            <a:avLst/>
          </a:prstGeom>
          <a:noFill/>
          <a:ln cap="flat" cmpd="sng" w="19050">
            <a:solidFill>
              <a:schemeClr val="dk2"/>
            </a:solidFill>
            <a:prstDash val="solid"/>
            <a:round/>
            <a:headEnd len="sm" w="sm" type="none"/>
            <a:tailEnd len="sm" w="sm" type="none"/>
          </a:ln>
        </p:spPr>
      </p:cxnSp>
      <p:cxnSp>
        <p:nvCxnSpPr>
          <p:cNvPr id="59" name="Google Shape;59;p11"/>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60" name="Google Shape;60;p11"/>
          <p:cNvSpPr txBox="1"/>
          <p:nvPr>
            <p:ph idx="1" type="body"/>
          </p:nvPr>
        </p:nvSpPr>
        <p:spPr>
          <a:xfrm>
            <a:off x="328017" y="4226025"/>
            <a:ext cx="8388600" cy="393600"/>
          </a:xfrm>
          <a:prstGeom prst="rect">
            <a:avLst/>
          </a:prstGeom>
          <a:noFill/>
          <a:ln>
            <a:noFill/>
          </a:ln>
        </p:spPr>
        <p:txBody>
          <a:bodyPr anchorCtr="0" anchor="ctr" bIns="91425" lIns="91425" spcFirstLastPara="1" rIns="91425" wrap="square" tIns="91425"/>
          <a:lstStyle>
            <a:lvl1pPr indent="-228600" lvl="0" marL="457200" algn="l">
              <a:lnSpc>
                <a:spcPct val="100000"/>
              </a:lnSpc>
              <a:spcBef>
                <a:spcPts val="0"/>
              </a:spcBef>
              <a:spcAft>
                <a:spcPts val="0"/>
              </a:spcAft>
              <a:buSzPts val="1800"/>
              <a:buNone/>
              <a:defRPr/>
            </a:lvl1pPr>
          </a:lstStyle>
          <a:p/>
        </p:txBody>
      </p:sp>
      <p:sp>
        <p:nvSpPr>
          <p:cNvPr id="61" name="Google Shape;61;p11"/>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62" name="Shape 62"/>
        <p:cNvGrpSpPr/>
        <p:nvPr/>
      </p:nvGrpSpPr>
      <p:grpSpPr>
        <a:xfrm>
          <a:off x="0" y="0"/>
          <a:ext cx="0" cy="0"/>
          <a:chOff x="0" y="0"/>
          <a:chExt cx="0" cy="0"/>
        </a:xfrm>
      </p:grpSpPr>
      <p:cxnSp>
        <p:nvCxnSpPr>
          <p:cNvPr id="63" name="Google Shape;63;p12"/>
          <p:cNvCxnSpPr/>
          <p:nvPr/>
        </p:nvCxnSpPr>
        <p:spPr>
          <a:xfrm>
            <a:off x="425200" y="4740000"/>
            <a:ext cx="8296800" cy="0"/>
          </a:xfrm>
          <a:prstGeom prst="straightConnector1">
            <a:avLst/>
          </a:prstGeom>
          <a:noFill/>
          <a:ln cap="flat" cmpd="sng" w="19050">
            <a:solidFill>
              <a:schemeClr val="dk2"/>
            </a:solidFill>
            <a:prstDash val="solid"/>
            <a:round/>
            <a:headEnd len="sm" w="sm" type="none"/>
            <a:tailEnd len="sm" w="sm" type="none"/>
          </a:ln>
        </p:spPr>
      </p:cxnSp>
      <p:cxnSp>
        <p:nvCxnSpPr>
          <p:cNvPr id="64" name="Google Shape;64;p12"/>
          <p:cNvCxnSpPr/>
          <p:nvPr/>
        </p:nvCxnSpPr>
        <p:spPr>
          <a:xfrm>
            <a:off x="425200" y="415650"/>
            <a:ext cx="8296800" cy="0"/>
          </a:xfrm>
          <a:prstGeom prst="straightConnector1">
            <a:avLst/>
          </a:prstGeom>
          <a:noFill/>
          <a:ln cap="flat" cmpd="sng" w="38100">
            <a:solidFill>
              <a:schemeClr val="dk2"/>
            </a:solidFill>
            <a:prstDash val="solid"/>
            <a:round/>
            <a:headEnd len="sm" w="sm" type="none"/>
            <a:tailEnd len="sm" w="sm" type="none"/>
          </a:ln>
        </p:spPr>
      </p:cxnSp>
      <p:sp>
        <p:nvSpPr>
          <p:cNvPr id="65" name="Google Shape;65;p12"/>
          <p:cNvSpPr txBox="1"/>
          <p:nvPr>
            <p:ph hasCustomPrompt="1" type="title"/>
          </p:nvPr>
        </p:nvSpPr>
        <p:spPr>
          <a:xfrm>
            <a:off x="853950" y="1304850"/>
            <a:ext cx="7436100" cy="1538400"/>
          </a:xfrm>
          <a:prstGeom prst="rect">
            <a:avLst/>
          </a:prstGeom>
          <a:noFill/>
          <a:ln>
            <a:noFill/>
          </a:ln>
        </p:spPr>
        <p:txBody>
          <a:bodyPr anchorCtr="0" anchor="ctr" bIns="91425" lIns="91425" spcFirstLastPara="1" rIns="91425" wrap="square" tIns="91425"/>
          <a:lstStyle>
            <a:lvl1pPr lvl="0" algn="ctr">
              <a:lnSpc>
                <a:spcPct val="100000"/>
              </a:lnSpc>
              <a:spcBef>
                <a:spcPts val="0"/>
              </a:spcBef>
              <a:spcAft>
                <a:spcPts val="0"/>
              </a:spcAft>
              <a:buClr>
                <a:schemeClr val="dk1"/>
              </a:buClr>
              <a:buSzPts val="9600"/>
              <a:buFont typeface="Lato"/>
              <a:buNone/>
              <a:defRPr sz="9600">
                <a:solidFill>
                  <a:schemeClr val="dk1"/>
                </a:solidFill>
                <a:latin typeface="Lato"/>
                <a:ea typeface="Lato"/>
                <a:cs typeface="Lato"/>
                <a:sym typeface="Lato"/>
              </a:defRPr>
            </a:lvl1pPr>
            <a:lvl2pPr lvl="1" algn="ctr">
              <a:lnSpc>
                <a:spcPct val="100000"/>
              </a:lnSpc>
              <a:spcBef>
                <a:spcPts val="0"/>
              </a:spcBef>
              <a:spcAft>
                <a:spcPts val="0"/>
              </a:spcAft>
              <a:buClr>
                <a:schemeClr val="dk1"/>
              </a:buClr>
              <a:buSzPts val="9600"/>
              <a:buFont typeface="Lato"/>
              <a:buNone/>
              <a:defRPr sz="9600">
                <a:solidFill>
                  <a:schemeClr val="dk1"/>
                </a:solidFill>
                <a:latin typeface="Lato"/>
                <a:ea typeface="Lato"/>
                <a:cs typeface="Lato"/>
                <a:sym typeface="Lato"/>
              </a:defRPr>
            </a:lvl2pPr>
            <a:lvl3pPr lvl="2" algn="ctr">
              <a:lnSpc>
                <a:spcPct val="100000"/>
              </a:lnSpc>
              <a:spcBef>
                <a:spcPts val="0"/>
              </a:spcBef>
              <a:spcAft>
                <a:spcPts val="0"/>
              </a:spcAft>
              <a:buClr>
                <a:schemeClr val="dk1"/>
              </a:buClr>
              <a:buSzPts val="9600"/>
              <a:buFont typeface="Lato"/>
              <a:buNone/>
              <a:defRPr sz="9600">
                <a:solidFill>
                  <a:schemeClr val="dk1"/>
                </a:solidFill>
                <a:latin typeface="Lato"/>
                <a:ea typeface="Lato"/>
                <a:cs typeface="Lato"/>
                <a:sym typeface="Lato"/>
              </a:defRPr>
            </a:lvl3pPr>
            <a:lvl4pPr lvl="3" algn="ctr">
              <a:lnSpc>
                <a:spcPct val="100000"/>
              </a:lnSpc>
              <a:spcBef>
                <a:spcPts val="0"/>
              </a:spcBef>
              <a:spcAft>
                <a:spcPts val="0"/>
              </a:spcAft>
              <a:buClr>
                <a:schemeClr val="dk1"/>
              </a:buClr>
              <a:buSzPts val="9600"/>
              <a:buFont typeface="Lato"/>
              <a:buNone/>
              <a:defRPr sz="9600">
                <a:solidFill>
                  <a:schemeClr val="dk1"/>
                </a:solidFill>
                <a:latin typeface="Lato"/>
                <a:ea typeface="Lato"/>
                <a:cs typeface="Lato"/>
                <a:sym typeface="Lato"/>
              </a:defRPr>
            </a:lvl4pPr>
            <a:lvl5pPr lvl="4" algn="ctr">
              <a:lnSpc>
                <a:spcPct val="100000"/>
              </a:lnSpc>
              <a:spcBef>
                <a:spcPts val="0"/>
              </a:spcBef>
              <a:spcAft>
                <a:spcPts val="0"/>
              </a:spcAft>
              <a:buClr>
                <a:schemeClr val="dk1"/>
              </a:buClr>
              <a:buSzPts val="9600"/>
              <a:buFont typeface="Lato"/>
              <a:buNone/>
              <a:defRPr sz="9600">
                <a:solidFill>
                  <a:schemeClr val="dk1"/>
                </a:solidFill>
                <a:latin typeface="Lato"/>
                <a:ea typeface="Lato"/>
                <a:cs typeface="Lato"/>
                <a:sym typeface="Lato"/>
              </a:defRPr>
            </a:lvl5pPr>
            <a:lvl6pPr lvl="5" algn="ctr">
              <a:lnSpc>
                <a:spcPct val="100000"/>
              </a:lnSpc>
              <a:spcBef>
                <a:spcPts val="0"/>
              </a:spcBef>
              <a:spcAft>
                <a:spcPts val="0"/>
              </a:spcAft>
              <a:buClr>
                <a:schemeClr val="dk1"/>
              </a:buClr>
              <a:buSzPts val="9600"/>
              <a:buFont typeface="Lato"/>
              <a:buNone/>
              <a:defRPr sz="9600">
                <a:solidFill>
                  <a:schemeClr val="dk1"/>
                </a:solidFill>
                <a:latin typeface="Lato"/>
                <a:ea typeface="Lato"/>
                <a:cs typeface="Lato"/>
                <a:sym typeface="Lato"/>
              </a:defRPr>
            </a:lvl6pPr>
            <a:lvl7pPr lvl="6" algn="ctr">
              <a:lnSpc>
                <a:spcPct val="100000"/>
              </a:lnSpc>
              <a:spcBef>
                <a:spcPts val="0"/>
              </a:spcBef>
              <a:spcAft>
                <a:spcPts val="0"/>
              </a:spcAft>
              <a:buClr>
                <a:schemeClr val="dk1"/>
              </a:buClr>
              <a:buSzPts val="9600"/>
              <a:buFont typeface="Lato"/>
              <a:buNone/>
              <a:defRPr sz="9600">
                <a:solidFill>
                  <a:schemeClr val="dk1"/>
                </a:solidFill>
                <a:latin typeface="Lato"/>
                <a:ea typeface="Lato"/>
                <a:cs typeface="Lato"/>
                <a:sym typeface="Lato"/>
              </a:defRPr>
            </a:lvl7pPr>
            <a:lvl8pPr lvl="7" algn="ctr">
              <a:lnSpc>
                <a:spcPct val="100000"/>
              </a:lnSpc>
              <a:spcBef>
                <a:spcPts val="0"/>
              </a:spcBef>
              <a:spcAft>
                <a:spcPts val="0"/>
              </a:spcAft>
              <a:buClr>
                <a:schemeClr val="dk1"/>
              </a:buClr>
              <a:buSzPts val="9600"/>
              <a:buFont typeface="Lato"/>
              <a:buNone/>
              <a:defRPr sz="9600">
                <a:solidFill>
                  <a:schemeClr val="dk1"/>
                </a:solidFill>
                <a:latin typeface="Lato"/>
                <a:ea typeface="Lato"/>
                <a:cs typeface="Lato"/>
                <a:sym typeface="Lato"/>
              </a:defRPr>
            </a:lvl8pPr>
            <a:lvl9pPr lvl="8" algn="ctr">
              <a:lnSpc>
                <a:spcPct val="100000"/>
              </a:lnSpc>
              <a:spcBef>
                <a:spcPts val="0"/>
              </a:spcBef>
              <a:spcAft>
                <a:spcPts val="0"/>
              </a:spcAft>
              <a:buClr>
                <a:schemeClr val="dk1"/>
              </a:buClr>
              <a:buSzPts val="9600"/>
              <a:buFont typeface="Lato"/>
              <a:buNone/>
              <a:defRPr sz="9600">
                <a:solidFill>
                  <a:schemeClr val="dk1"/>
                </a:solidFill>
                <a:latin typeface="Lato"/>
                <a:ea typeface="Lato"/>
                <a:cs typeface="Lato"/>
                <a:sym typeface="Lato"/>
              </a:defRPr>
            </a:lvl9pPr>
          </a:lstStyle>
          <a:p>
            <a:r>
              <a:t>xx%</a:t>
            </a:r>
          </a:p>
        </p:txBody>
      </p:sp>
      <p:sp>
        <p:nvSpPr>
          <p:cNvPr id="66" name="Google Shape;66;p12"/>
          <p:cNvSpPr txBox="1"/>
          <p:nvPr>
            <p:ph idx="1" type="body"/>
          </p:nvPr>
        </p:nvSpPr>
        <p:spPr>
          <a:xfrm>
            <a:off x="853950" y="2919450"/>
            <a:ext cx="7436100" cy="1071600"/>
          </a:xfrm>
          <a:prstGeom prst="rect">
            <a:avLst/>
          </a:prstGeom>
          <a:noFill/>
          <a:ln>
            <a:noFill/>
          </a:ln>
        </p:spPr>
        <p:txBody>
          <a:bodyPr anchorCtr="0" anchor="t" bIns="91425" lIns="91425" spcFirstLastPara="1" rIns="91425" wrap="square" tIns="91425"/>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67" name="Google Shape;67;p12"/>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16" name="Shape 16"/>
        <p:cNvGrpSpPr/>
        <p:nvPr/>
      </p:nvGrpSpPr>
      <p:grpSpPr>
        <a:xfrm>
          <a:off x="0" y="0"/>
          <a:ext cx="0" cy="0"/>
          <a:chOff x="0" y="0"/>
          <a:chExt cx="0" cy="0"/>
        </a:xfrm>
      </p:grpSpPr>
      <p:sp>
        <p:nvSpPr>
          <p:cNvPr id="17" name="Google Shape;17;p3"/>
          <p:cNvSpPr/>
          <p:nvPr/>
        </p:nvSpPr>
        <p:spPr>
          <a:xfrm>
            <a:off x="4572000" y="1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8" name="Google Shape;18;p3"/>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19" name="Google Shape;19;p3"/>
          <p:cNvSpPr txBox="1"/>
          <p:nvPr>
            <p:ph type="title"/>
          </p:nvPr>
        </p:nvSpPr>
        <p:spPr>
          <a:xfrm>
            <a:off x="265500" y="1397350"/>
            <a:ext cx="4045200" cy="1318200"/>
          </a:xfrm>
          <a:prstGeom prst="rect">
            <a:avLst/>
          </a:prstGeom>
          <a:noFill/>
          <a:ln>
            <a:noFill/>
          </a:ln>
        </p:spPr>
        <p:txBody>
          <a:bodyPr anchorCtr="0" anchor="b" bIns="91425" lIns="91425" spcFirstLastPara="1" rIns="91425" wrap="square" tIns="91425"/>
          <a:lstStyle>
            <a:lvl1pPr lvl="0" algn="ctr">
              <a:lnSpc>
                <a:spcPct val="100000"/>
              </a:lnSpc>
              <a:spcBef>
                <a:spcPts val="0"/>
              </a:spcBef>
              <a:spcAft>
                <a:spcPts val="0"/>
              </a:spcAft>
              <a:buClr>
                <a:schemeClr val="dk1"/>
              </a:buClr>
              <a:buSzPts val="3600"/>
              <a:buNone/>
              <a:defRPr sz="3600">
                <a:solidFill>
                  <a:schemeClr val="dk1"/>
                </a:solidFill>
              </a:defRPr>
            </a:lvl1pPr>
            <a:lvl2pPr lvl="1" algn="ctr">
              <a:lnSpc>
                <a:spcPct val="100000"/>
              </a:lnSpc>
              <a:spcBef>
                <a:spcPts val="0"/>
              </a:spcBef>
              <a:spcAft>
                <a:spcPts val="0"/>
              </a:spcAft>
              <a:buClr>
                <a:schemeClr val="dk1"/>
              </a:buClr>
              <a:buSzPts val="3600"/>
              <a:buNone/>
              <a:defRPr sz="3600">
                <a:solidFill>
                  <a:schemeClr val="dk1"/>
                </a:solidFill>
              </a:defRPr>
            </a:lvl2pPr>
            <a:lvl3pPr lvl="2" algn="ctr">
              <a:lnSpc>
                <a:spcPct val="100000"/>
              </a:lnSpc>
              <a:spcBef>
                <a:spcPts val="0"/>
              </a:spcBef>
              <a:spcAft>
                <a:spcPts val="0"/>
              </a:spcAft>
              <a:buClr>
                <a:schemeClr val="dk1"/>
              </a:buClr>
              <a:buSzPts val="3600"/>
              <a:buNone/>
              <a:defRPr sz="3600">
                <a:solidFill>
                  <a:schemeClr val="dk1"/>
                </a:solidFill>
              </a:defRPr>
            </a:lvl3pPr>
            <a:lvl4pPr lvl="3" algn="ctr">
              <a:lnSpc>
                <a:spcPct val="100000"/>
              </a:lnSpc>
              <a:spcBef>
                <a:spcPts val="0"/>
              </a:spcBef>
              <a:spcAft>
                <a:spcPts val="0"/>
              </a:spcAft>
              <a:buClr>
                <a:schemeClr val="dk1"/>
              </a:buClr>
              <a:buSzPts val="3600"/>
              <a:buNone/>
              <a:defRPr sz="3600">
                <a:solidFill>
                  <a:schemeClr val="dk1"/>
                </a:solidFill>
              </a:defRPr>
            </a:lvl4pPr>
            <a:lvl5pPr lvl="4" algn="ctr">
              <a:lnSpc>
                <a:spcPct val="100000"/>
              </a:lnSpc>
              <a:spcBef>
                <a:spcPts val="0"/>
              </a:spcBef>
              <a:spcAft>
                <a:spcPts val="0"/>
              </a:spcAft>
              <a:buClr>
                <a:schemeClr val="dk1"/>
              </a:buClr>
              <a:buSzPts val="3600"/>
              <a:buNone/>
              <a:defRPr sz="3600">
                <a:solidFill>
                  <a:schemeClr val="dk1"/>
                </a:solidFill>
              </a:defRPr>
            </a:lvl5pPr>
            <a:lvl6pPr lvl="5" algn="ctr">
              <a:lnSpc>
                <a:spcPct val="100000"/>
              </a:lnSpc>
              <a:spcBef>
                <a:spcPts val="0"/>
              </a:spcBef>
              <a:spcAft>
                <a:spcPts val="0"/>
              </a:spcAft>
              <a:buClr>
                <a:schemeClr val="dk1"/>
              </a:buClr>
              <a:buSzPts val="3600"/>
              <a:buNone/>
              <a:defRPr sz="3600">
                <a:solidFill>
                  <a:schemeClr val="dk1"/>
                </a:solidFill>
              </a:defRPr>
            </a:lvl6pPr>
            <a:lvl7pPr lvl="6" algn="ctr">
              <a:lnSpc>
                <a:spcPct val="100000"/>
              </a:lnSpc>
              <a:spcBef>
                <a:spcPts val="0"/>
              </a:spcBef>
              <a:spcAft>
                <a:spcPts val="0"/>
              </a:spcAft>
              <a:buClr>
                <a:schemeClr val="dk1"/>
              </a:buClr>
              <a:buSzPts val="3600"/>
              <a:buNone/>
              <a:defRPr sz="3600">
                <a:solidFill>
                  <a:schemeClr val="dk1"/>
                </a:solidFill>
              </a:defRPr>
            </a:lvl7pPr>
            <a:lvl8pPr lvl="7" algn="ctr">
              <a:lnSpc>
                <a:spcPct val="100000"/>
              </a:lnSpc>
              <a:spcBef>
                <a:spcPts val="0"/>
              </a:spcBef>
              <a:spcAft>
                <a:spcPts val="0"/>
              </a:spcAft>
              <a:buClr>
                <a:schemeClr val="dk1"/>
              </a:buClr>
              <a:buSzPts val="3600"/>
              <a:buNone/>
              <a:defRPr sz="3600">
                <a:solidFill>
                  <a:schemeClr val="dk1"/>
                </a:solidFill>
              </a:defRPr>
            </a:lvl8pPr>
            <a:lvl9pPr lvl="8" algn="ctr">
              <a:lnSpc>
                <a:spcPct val="100000"/>
              </a:lnSpc>
              <a:spcBef>
                <a:spcPts val="0"/>
              </a:spcBef>
              <a:spcAft>
                <a:spcPts val="0"/>
              </a:spcAft>
              <a:buClr>
                <a:schemeClr val="dk1"/>
              </a:buClr>
              <a:buSzPts val="3600"/>
              <a:buNone/>
              <a:defRPr sz="3600">
                <a:solidFill>
                  <a:schemeClr val="dk1"/>
                </a:solidFill>
              </a:defRPr>
            </a:lvl9pPr>
          </a:lstStyle>
          <a:p/>
        </p:txBody>
      </p:sp>
      <p:sp>
        <p:nvSpPr>
          <p:cNvPr id="20" name="Google Shape;20;p3"/>
          <p:cNvSpPr txBox="1"/>
          <p:nvPr>
            <p:ph idx="1" type="subTitle"/>
          </p:nvPr>
        </p:nvSpPr>
        <p:spPr>
          <a:xfrm>
            <a:off x="265500" y="2735371"/>
            <a:ext cx="4045200" cy="1345500"/>
          </a:xfrm>
          <a:prstGeom prst="rect">
            <a:avLst/>
          </a:prstGeom>
          <a:noFill/>
          <a:ln>
            <a:noFill/>
          </a:ln>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21" name="Google Shape;21;p3"/>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lstStyle>
            <a:lvl1pPr indent="-342900" lvl="0" marL="457200" algn="l">
              <a:lnSpc>
                <a:spcPct val="115000"/>
              </a:lnSpc>
              <a:spcBef>
                <a:spcPts val="0"/>
              </a:spcBef>
              <a:spcAft>
                <a:spcPts val="0"/>
              </a:spcAft>
              <a:buClr>
                <a:schemeClr val="lt1"/>
              </a:buClr>
              <a:buSzPts val="1800"/>
              <a:buChar char="●"/>
              <a:defRPr>
                <a:solidFill>
                  <a:schemeClr val="lt1"/>
                </a:solidFill>
              </a:defRPr>
            </a:lvl1pPr>
            <a:lvl2pPr indent="-317500" lvl="1" marL="914400" algn="l">
              <a:lnSpc>
                <a:spcPct val="115000"/>
              </a:lnSpc>
              <a:spcBef>
                <a:spcPts val="1600"/>
              </a:spcBef>
              <a:spcAft>
                <a:spcPts val="0"/>
              </a:spcAft>
              <a:buClr>
                <a:schemeClr val="lt1"/>
              </a:buClr>
              <a:buSzPts val="1400"/>
              <a:buChar char="○"/>
              <a:defRPr>
                <a:solidFill>
                  <a:schemeClr val="lt1"/>
                </a:solidFill>
              </a:defRPr>
            </a:lvl2pPr>
            <a:lvl3pPr indent="-317500" lvl="2" marL="1371600" algn="l">
              <a:lnSpc>
                <a:spcPct val="115000"/>
              </a:lnSpc>
              <a:spcBef>
                <a:spcPts val="1600"/>
              </a:spcBef>
              <a:spcAft>
                <a:spcPts val="0"/>
              </a:spcAft>
              <a:buClr>
                <a:schemeClr val="lt1"/>
              </a:buClr>
              <a:buSzPts val="1400"/>
              <a:buChar char="■"/>
              <a:defRPr>
                <a:solidFill>
                  <a:schemeClr val="lt1"/>
                </a:solidFill>
              </a:defRPr>
            </a:lvl3pPr>
            <a:lvl4pPr indent="-317500" lvl="3" marL="1828800" algn="l">
              <a:lnSpc>
                <a:spcPct val="115000"/>
              </a:lnSpc>
              <a:spcBef>
                <a:spcPts val="1600"/>
              </a:spcBef>
              <a:spcAft>
                <a:spcPts val="0"/>
              </a:spcAft>
              <a:buClr>
                <a:schemeClr val="lt1"/>
              </a:buClr>
              <a:buSzPts val="1400"/>
              <a:buChar char="●"/>
              <a:defRPr>
                <a:solidFill>
                  <a:schemeClr val="lt1"/>
                </a:solidFill>
              </a:defRPr>
            </a:lvl4pPr>
            <a:lvl5pPr indent="-317500" lvl="4" marL="2286000" algn="l">
              <a:lnSpc>
                <a:spcPct val="115000"/>
              </a:lnSpc>
              <a:spcBef>
                <a:spcPts val="1600"/>
              </a:spcBef>
              <a:spcAft>
                <a:spcPts val="0"/>
              </a:spcAft>
              <a:buClr>
                <a:schemeClr val="lt1"/>
              </a:buClr>
              <a:buSzPts val="1400"/>
              <a:buChar char="○"/>
              <a:defRPr>
                <a:solidFill>
                  <a:schemeClr val="lt1"/>
                </a:solidFill>
              </a:defRPr>
            </a:lvl5pPr>
            <a:lvl6pPr indent="-317500" lvl="5" marL="2743200" algn="l">
              <a:lnSpc>
                <a:spcPct val="115000"/>
              </a:lnSpc>
              <a:spcBef>
                <a:spcPts val="1600"/>
              </a:spcBef>
              <a:spcAft>
                <a:spcPts val="0"/>
              </a:spcAft>
              <a:buClr>
                <a:schemeClr val="lt1"/>
              </a:buClr>
              <a:buSzPts val="1400"/>
              <a:buChar char="■"/>
              <a:defRPr>
                <a:solidFill>
                  <a:schemeClr val="lt1"/>
                </a:solidFill>
              </a:defRPr>
            </a:lvl6pPr>
            <a:lvl7pPr indent="-317500" lvl="6" marL="3200400" algn="l">
              <a:lnSpc>
                <a:spcPct val="115000"/>
              </a:lnSpc>
              <a:spcBef>
                <a:spcPts val="1600"/>
              </a:spcBef>
              <a:spcAft>
                <a:spcPts val="0"/>
              </a:spcAft>
              <a:buClr>
                <a:schemeClr val="lt1"/>
              </a:buClr>
              <a:buSzPts val="1400"/>
              <a:buChar char="●"/>
              <a:defRPr>
                <a:solidFill>
                  <a:schemeClr val="lt1"/>
                </a:solidFill>
              </a:defRPr>
            </a:lvl7pPr>
            <a:lvl8pPr indent="-317500" lvl="7" marL="3657600" algn="l">
              <a:lnSpc>
                <a:spcPct val="115000"/>
              </a:lnSpc>
              <a:spcBef>
                <a:spcPts val="1600"/>
              </a:spcBef>
              <a:spcAft>
                <a:spcPts val="0"/>
              </a:spcAft>
              <a:buClr>
                <a:schemeClr val="lt1"/>
              </a:buClr>
              <a:buSzPts val="1400"/>
              <a:buChar char="○"/>
              <a:defRPr>
                <a:solidFill>
                  <a:schemeClr val="lt1"/>
                </a:solidFill>
              </a:defRPr>
            </a:lvl8pPr>
            <a:lvl9pPr indent="-317500" lvl="8" marL="4114800" algn="l">
              <a:lnSpc>
                <a:spcPct val="115000"/>
              </a:lnSpc>
              <a:spcBef>
                <a:spcPts val="1600"/>
              </a:spcBef>
              <a:spcAft>
                <a:spcPts val="1600"/>
              </a:spcAft>
              <a:buClr>
                <a:schemeClr val="lt1"/>
              </a:buClr>
              <a:buSzPts val="1400"/>
              <a:buChar char="■"/>
              <a:defRPr>
                <a:solidFill>
                  <a:schemeClr val="lt1"/>
                </a:solidFill>
              </a:defRPr>
            </a:lvl9pPr>
          </a:lstStyle>
          <a:p/>
        </p:txBody>
      </p:sp>
      <p:sp>
        <p:nvSpPr>
          <p:cNvPr id="22" name="Google Shape;22;p3"/>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lt2"/>
        </a:solidFill>
      </p:bgPr>
    </p:bg>
    <p:spTree>
      <p:nvGrpSpPr>
        <p:cNvPr id="23" name="Shape 23"/>
        <p:cNvGrpSpPr/>
        <p:nvPr/>
      </p:nvGrpSpPr>
      <p:grpSpPr>
        <a:xfrm>
          <a:off x="0" y="0"/>
          <a:ext cx="0" cy="0"/>
          <a:chOff x="0" y="0"/>
          <a:chExt cx="0" cy="0"/>
        </a:xfrm>
      </p:grpSpPr>
      <p:cxnSp>
        <p:nvCxnSpPr>
          <p:cNvPr id="24" name="Google Shape;24;p4"/>
          <p:cNvCxnSpPr/>
          <p:nvPr/>
        </p:nvCxnSpPr>
        <p:spPr>
          <a:xfrm>
            <a:off x="425198" y="415650"/>
            <a:ext cx="183300" cy="0"/>
          </a:xfrm>
          <a:prstGeom prst="straightConnector1">
            <a:avLst/>
          </a:prstGeom>
          <a:noFill/>
          <a:ln cap="flat" cmpd="sng" w="19050">
            <a:solidFill>
              <a:schemeClr val="lt1"/>
            </a:solidFill>
            <a:prstDash val="solid"/>
            <a:round/>
            <a:headEnd len="sm" w="sm" type="none"/>
            <a:tailEnd len="sm" w="sm" type="none"/>
          </a:ln>
        </p:spPr>
      </p:cxnSp>
      <p:sp>
        <p:nvSpPr>
          <p:cNvPr id="25" name="Google Shape;25;p4"/>
          <p:cNvSpPr txBox="1"/>
          <p:nvPr>
            <p:ph type="title"/>
          </p:nvPr>
        </p:nvSpPr>
        <p:spPr>
          <a:xfrm>
            <a:off x="283103" y="712141"/>
            <a:ext cx="6244200" cy="3835500"/>
          </a:xfrm>
          <a:prstGeom prst="rect">
            <a:avLst/>
          </a:prstGeom>
          <a:noFill/>
          <a:ln>
            <a:noFill/>
          </a:ln>
        </p:spPr>
        <p:txBody>
          <a:bodyPr anchorCtr="0" anchor="ctr" bIns="91425" lIns="91425" spcFirstLastPara="1" rIns="91425" wrap="square" tIns="91425"/>
          <a:lstStyle>
            <a:lvl1pPr lvl="0" algn="l">
              <a:lnSpc>
                <a:spcPct val="100000"/>
              </a:lnSpc>
              <a:spcBef>
                <a:spcPts val="0"/>
              </a:spcBef>
              <a:spcAft>
                <a:spcPts val="0"/>
              </a:spcAft>
              <a:buClr>
                <a:schemeClr val="lt1"/>
              </a:buClr>
              <a:buSzPts val="4800"/>
              <a:buNone/>
              <a:defRPr sz="4800">
                <a:solidFill>
                  <a:schemeClr val="lt1"/>
                </a:solidFill>
              </a:defRPr>
            </a:lvl1pPr>
            <a:lvl2pPr lvl="1" algn="l">
              <a:lnSpc>
                <a:spcPct val="100000"/>
              </a:lnSpc>
              <a:spcBef>
                <a:spcPts val="0"/>
              </a:spcBef>
              <a:spcAft>
                <a:spcPts val="0"/>
              </a:spcAft>
              <a:buClr>
                <a:schemeClr val="lt1"/>
              </a:buClr>
              <a:buSzPts val="4800"/>
              <a:buNone/>
              <a:defRPr sz="4800">
                <a:solidFill>
                  <a:schemeClr val="lt1"/>
                </a:solidFill>
              </a:defRPr>
            </a:lvl2pPr>
            <a:lvl3pPr lvl="2" algn="l">
              <a:lnSpc>
                <a:spcPct val="100000"/>
              </a:lnSpc>
              <a:spcBef>
                <a:spcPts val="0"/>
              </a:spcBef>
              <a:spcAft>
                <a:spcPts val="0"/>
              </a:spcAft>
              <a:buClr>
                <a:schemeClr val="lt1"/>
              </a:buClr>
              <a:buSzPts val="4800"/>
              <a:buNone/>
              <a:defRPr sz="4800">
                <a:solidFill>
                  <a:schemeClr val="lt1"/>
                </a:solidFill>
              </a:defRPr>
            </a:lvl3pPr>
            <a:lvl4pPr lvl="3" algn="l">
              <a:lnSpc>
                <a:spcPct val="100000"/>
              </a:lnSpc>
              <a:spcBef>
                <a:spcPts val="0"/>
              </a:spcBef>
              <a:spcAft>
                <a:spcPts val="0"/>
              </a:spcAft>
              <a:buClr>
                <a:schemeClr val="lt1"/>
              </a:buClr>
              <a:buSzPts val="4800"/>
              <a:buNone/>
              <a:defRPr sz="4800">
                <a:solidFill>
                  <a:schemeClr val="lt1"/>
                </a:solidFill>
              </a:defRPr>
            </a:lvl4pPr>
            <a:lvl5pPr lvl="4" algn="l">
              <a:lnSpc>
                <a:spcPct val="100000"/>
              </a:lnSpc>
              <a:spcBef>
                <a:spcPts val="0"/>
              </a:spcBef>
              <a:spcAft>
                <a:spcPts val="0"/>
              </a:spcAft>
              <a:buClr>
                <a:schemeClr val="lt1"/>
              </a:buClr>
              <a:buSzPts val="4800"/>
              <a:buNone/>
              <a:defRPr sz="4800">
                <a:solidFill>
                  <a:schemeClr val="lt1"/>
                </a:solidFill>
              </a:defRPr>
            </a:lvl5pPr>
            <a:lvl6pPr lvl="5" algn="l">
              <a:lnSpc>
                <a:spcPct val="100000"/>
              </a:lnSpc>
              <a:spcBef>
                <a:spcPts val="0"/>
              </a:spcBef>
              <a:spcAft>
                <a:spcPts val="0"/>
              </a:spcAft>
              <a:buClr>
                <a:schemeClr val="lt1"/>
              </a:buClr>
              <a:buSzPts val="4800"/>
              <a:buNone/>
              <a:defRPr sz="4800">
                <a:solidFill>
                  <a:schemeClr val="lt1"/>
                </a:solidFill>
              </a:defRPr>
            </a:lvl6pPr>
            <a:lvl7pPr lvl="6" algn="l">
              <a:lnSpc>
                <a:spcPct val="100000"/>
              </a:lnSpc>
              <a:spcBef>
                <a:spcPts val="0"/>
              </a:spcBef>
              <a:spcAft>
                <a:spcPts val="0"/>
              </a:spcAft>
              <a:buClr>
                <a:schemeClr val="lt1"/>
              </a:buClr>
              <a:buSzPts val="4800"/>
              <a:buNone/>
              <a:defRPr sz="4800">
                <a:solidFill>
                  <a:schemeClr val="lt1"/>
                </a:solidFill>
              </a:defRPr>
            </a:lvl7pPr>
            <a:lvl8pPr lvl="7" algn="l">
              <a:lnSpc>
                <a:spcPct val="100000"/>
              </a:lnSpc>
              <a:spcBef>
                <a:spcPts val="0"/>
              </a:spcBef>
              <a:spcAft>
                <a:spcPts val="0"/>
              </a:spcAft>
              <a:buClr>
                <a:schemeClr val="lt1"/>
              </a:buClr>
              <a:buSzPts val="4800"/>
              <a:buNone/>
              <a:defRPr sz="4800">
                <a:solidFill>
                  <a:schemeClr val="lt1"/>
                </a:solidFill>
              </a:defRPr>
            </a:lvl8pPr>
            <a:lvl9pPr lvl="8" algn="l">
              <a:lnSpc>
                <a:spcPct val="100000"/>
              </a:lnSpc>
              <a:spcBef>
                <a:spcPts val="0"/>
              </a:spcBef>
              <a:spcAft>
                <a:spcPts val="0"/>
              </a:spcAft>
              <a:buClr>
                <a:schemeClr val="lt1"/>
              </a:buClr>
              <a:buSzPts val="4800"/>
              <a:buNone/>
              <a:defRPr sz="4800">
                <a:solidFill>
                  <a:schemeClr val="lt1"/>
                </a:solidFill>
              </a:defRPr>
            </a:lvl9pPr>
          </a:lstStyle>
          <a:p/>
        </p:txBody>
      </p:sp>
      <p:sp>
        <p:nvSpPr>
          <p:cNvPr id="26" name="Google Shape;26;p4"/>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27" name="Shape 27"/>
        <p:cNvGrpSpPr/>
        <p:nvPr/>
      </p:nvGrpSpPr>
      <p:grpSpPr>
        <a:xfrm>
          <a:off x="0" y="0"/>
          <a:ext cx="0" cy="0"/>
          <a:chOff x="0" y="0"/>
          <a:chExt cx="0" cy="0"/>
        </a:xfrm>
      </p:grpSpPr>
      <p:sp>
        <p:nvSpPr>
          <p:cNvPr id="28" name="Google Shape;28;p5"/>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29" name="Shape 29"/>
        <p:cNvGrpSpPr/>
        <p:nvPr/>
      </p:nvGrpSpPr>
      <p:grpSpPr>
        <a:xfrm>
          <a:off x="0" y="0"/>
          <a:ext cx="0" cy="0"/>
          <a:chOff x="0" y="0"/>
          <a:chExt cx="0" cy="0"/>
        </a:xfrm>
      </p:grpSpPr>
      <p:cxnSp>
        <p:nvCxnSpPr>
          <p:cNvPr id="30" name="Google Shape;30;p6"/>
          <p:cNvCxnSpPr/>
          <p:nvPr/>
        </p:nvCxnSpPr>
        <p:spPr>
          <a:xfrm>
            <a:off x="425200" y="415650"/>
            <a:ext cx="8296800" cy="0"/>
          </a:xfrm>
          <a:prstGeom prst="straightConnector1">
            <a:avLst/>
          </a:prstGeom>
          <a:noFill/>
          <a:ln cap="flat" cmpd="sng" w="38100">
            <a:solidFill>
              <a:schemeClr val="lt1"/>
            </a:solidFill>
            <a:prstDash val="solid"/>
            <a:round/>
            <a:headEnd len="sm" w="sm" type="none"/>
            <a:tailEnd len="sm" w="sm" type="none"/>
          </a:ln>
        </p:spPr>
      </p:cxnSp>
      <p:cxnSp>
        <p:nvCxnSpPr>
          <p:cNvPr id="31" name="Google Shape;31;p6"/>
          <p:cNvCxnSpPr/>
          <p:nvPr/>
        </p:nvCxnSpPr>
        <p:spPr>
          <a:xfrm>
            <a:off x="425200" y="4740000"/>
            <a:ext cx="8296800" cy="0"/>
          </a:xfrm>
          <a:prstGeom prst="straightConnector1">
            <a:avLst/>
          </a:prstGeom>
          <a:noFill/>
          <a:ln cap="flat" cmpd="sng" w="19050">
            <a:solidFill>
              <a:schemeClr val="lt1"/>
            </a:solidFill>
            <a:prstDash val="solid"/>
            <a:round/>
            <a:headEnd len="sm" w="sm" type="none"/>
            <a:tailEnd len="sm" w="sm" type="none"/>
          </a:ln>
        </p:spPr>
      </p:cxnSp>
      <p:sp>
        <p:nvSpPr>
          <p:cNvPr id="32" name="Google Shape;32;p6"/>
          <p:cNvSpPr txBox="1"/>
          <p:nvPr>
            <p:ph type="title"/>
          </p:nvPr>
        </p:nvSpPr>
        <p:spPr>
          <a:xfrm>
            <a:off x="406425" y="1806825"/>
            <a:ext cx="8296800" cy="1542000"/>
          </a:xfrm>
          <a:prstGeom prst="rect">
            <a:avLst/>
          </a:prstGeom>
          <a:noFill/>
          <a:ln>
            <a:noFill/>
          </a:ln>
        </p:spPr>
        <p:txBody>
          <a:bodyPr anchorCtr="0" anchor="ctr" bIns="91425" lIns="91425" spcFirstLastPara="1" rIns="91425" wrap="square" tIns="91425"/>
          <a:lstStyle>
            <a:lvl1pPr lvl="0" algn="ctr">
              <a:lnSpc>
                <a:spcPct val="100000"/>
              </a:lnSpc>
              <a:spcBef>
                <a:spcPts val="0"/>
              </a:spcBef>
              <a:spcAft>
                <a:spcPts val="0"/>
              </a:spcAft>
              <a:buClr>
                <a:schemeClr val="lt1"/>
              </a:buClr>
              <a:buSzPts val="4800"/>
              <a:buNone/>
              <a:defRPr sz="4800">
                <a:solidFill>
                  <a:schemeClr val="lt1"/>
                </a:solidFill>
              </a:defRPr>
            </a:lvl1pPr>
            <a:lvl2pPr lvl="1" algn="ctr">
              <a:lnSpc>
                <a:spcPct val="100000"/>
              </a:lnSpc>
              <a:spcBef>
                <a:spcPts val="0"/>
              </a:spcBef>
              <a:spcAft>
                <a:spcPts val="0"/>
              </a:spcAft>
              <a:buClr>
                <a:schemeClr val="lt1"/>
              </a:buClr>
              <a:buSzPts val="4800"/>
              <a:buNone/>
              <a:defRPr sz="4800">
                <a:solidFill>
                  <a:schemeClr val="lt1"/>
                </a:solidFill>
              </a:defRPr>
            </a:lvl2pPr>
            <a:lvl3pPr lvl="2" algn="ctr">
              <a:lnSpc>
                <a:spcPct val="100000"/>
              </a:lnSpc>
              <a:spcBef>
                <a:spcPts val="0"/>
              </a:spcBef>
              <a:spcAft>
                <a:spcPts val="0"/>
              </a:spcAft>
              <a:buClr>
                <a:schemeClr val="lt1"/>
              </a:buClr>
              <a:buSzPts val="4800"/>
              <a:buNone/>
              <a:defRPr sz="4800">
                <a:solidFill>
                  <a:schemeClr val="lt1"/>
                </a:solidFill>
              </a:defRPr>
            </a:lvl3pPr>
            <a:lvl4pPr lvl="3" algn="ctr">
              <a:lnSpc>
                <a:spcPct val="100000"/>
              </a:lnSpc>
              <a:spcBef>
                <a:spcPts val="0"/>
              </a:spcBef>
              <a:spcAft>
                <a:spcPts val="0"/>
              </a:spcAft>
              <a:buClr>
                <a:schemeClr val="lt1"/>
              </a:buClr>
              <a:buSzPts val="4800"/>
              <a:buNone/>
              <a:defRPr sz="4800">
                <a:solidFill>
                  <a:schemeClr val="lt1"/>
                </a:solidFill>
              </a:defRPr>
            </a:lvl4pPr>
            <a:lvl5pPr lvl="4" algn="ctr">
              <a:lnSpc>
                <a:spcPct val="100000"/>
              </a:lnSpc>
              <a:spcBef>
                <a:spcPts val="0"/>
              </a:spcBef>
              <a:spcAft>
                <a:spcPts val="0"/>
              </a:spcAft>
              <a:buClr>
                <a:schemeClr val="lt1"/>
              </a:buClr>
              <a:buSzPts val="4800"/>
              <a:buNone/>
              <a:defRPr sz="4800">
                <a:solidFill>
                  <a:schemeClr val="lt1"/>
                </a:solidFill>
              </a:defRPr>
            </a:lvl5pPr>
            <a:lvl6pPr lvl="5" algn="ctr">
              <a:lnSpc>
                <a:spcPct val="100000"/>
              </a:lnSpc>
              <a:spcBef>
                <a:spcPts val="0"/>
              </a:spcBef>
              <a:spcAft>
                <a:spcPts val="0"/>
              </a:spcAft>
              <a:buClr>
                <a:schemeClr val="lt1"/>
              </a:buClr>
              <a:buSzPts val="4800"/>
              <a:buNone/>
              <a:defRPr sz="4800">
                <a:solidFill>
                  <a:schemeClr val="lt1"/>
                </a:solidFill>
              </a:defRPr>
            </a:lvl6pPr>
            <a:lvl7pPr lvl="6" algn="ctr">
              <a:lnSpc>
                <a:spcPct val="100000"/>
              </a:lnSpc>
              <a:spcBef>
                <a:spcPts val="0"/>
              </a:spcBef>
              <a:spcAft>
                <a:spcPts val="0"/>
              </a:spcAft>
              <a:buClr>
                <a:schemeClr val="lt1"/>
              </a:buClr>
              <a:buSzPts val="4800"/>
              <a:buNone/>
              <a:defRPr sz="4800">
                <a:solidFill>
                  <a:schemeClr val="lt1"/>
                </a:solidFill>
              </a:defRPr>
            </a:lvl7pPr>
            <a:lvl8pPr lvl="7" algn="ctr">
              <a:lnSpc>
                <a:spcPct val="100000"/>
              </a:lnSpc>
              <a:spcBef>
                <a:spcPts val="0"/>
              </a:spcBef>
              <a:spcAft>
                <a:spcPts val="0"/>
              </a:spcAft>
              <a:buClr>
                <a:schemeClr val="lt1"/>
              </a:buClr>
              <a:buSzPts val="4800"/>
              <a:buNone/>
              <a:defRPr sz="4800">
                <a:solidFill>
                  <a:schemeClr val="lt1"/>
                </a:solidFill>
              </a:defRPr>
            </a:lvl8pPr>
            <a:lvl9pPr lvl="8" algn="ctr">
              <a:lnSpc>
                <a:spcPct val="100000"/>
              </a:lnSpc>
              <a:spcBef>
                <a:spcPts val="0"/>
              </a:spcBef>
              <a:spcAft>
                <a:spcPts val="0"/>
              </a:spcAft>
              <a:buClr>
                <a:schemeClr val="lt1"/>
              </a:buClr>
              <a:buSzPts val="4800"/>
              <a:buNone/>
              <a:defRPr sz="4800">
                <a:solidFill>
                  <a:schemeClr val="lt1"/>
                </a:solidFill>
              </a:defRPr>
            </a:lvl9pPr>
          </a:lstStyle>
          <a:p/>
        </p:txBody>
      </p:sp>
      <p:sp>
        <p:nvSpPr>
          <p:cNvPr id="33" name="Google Shape;33;p6"/>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34" name="Shape 34"/>
        <p:cNvGrpSpPr/>
        <p:nvPr/>
      </p:nvGrpSpPr>
      <p:grpSpPr>
        <a:xfrm>
          <a:off x="0" y="0"/>
          <a:ext cx="0" cy="0"/>
          <a:chOff x="0" y="0"/>
          <a:chExt cx="0" cy="0"/>
        </a:xfrm>
      </p:grpSpPr>
      <p:cxnSp>
        <p:nvCxnSpPr>
          <p:cNvPr id="35" name="Google Shape;35;p7"/>
          <p:cNvCxnSpPr/>
          <p:nvPr/>
        </p:nvCxnSpPr>
        <p:spPr>
          <a:xfrm>
            <a:off x="2477724" y="415650"/>
            <a:ext cx="6244200" cy="0"/>
          </a:xfrm>
          <a:prstGeom prst="straightConnector1">
            <a:avLst/>
          </a:prstGeom>
          <a:noFill/>
          <a:ln cap="flat" cmpd="sng" w="38100">
            <a:solidFill>
              <a:schemeClr val="dk2"/>
            </a:solidFill>
            <a:prstDash val="solid"/>
            <a:round/>
            <a:headEnd len="sm" w="sm" type="none"/>
            <a:tailEnd len="sm" w="sm" type="none"/>
          </a:ln>
        </p:spPr>
      </p:cxnSp>
      <p:cxnSp>
        <p:nvCxnSpPr>
          <p:cNvPr id="36" name="Google Shape;36;p7"/>
          <p:cNvCxnSpPr/>
          <p:nvPr/>
        </p:nvCxnSpPr>
        <p:spPr>
          <a:xfrm>
            <a:off x="2477724" y="4740000"/>
            <a:ext cx="6244200" cy="0"/>
          </a:xfrm>
          <a:prstGeom prst="straightConnector1">
            <a:avLst/>
          </a:prstGeom>
          <a:noFill/>
          <a:ln cap="flat" cmpd="sng" w="19050">
            <a:solidFill>
              <a:schemeClr val="dk2"/>
            </a:solidFill>
            <a:prstDash val="solid"/>
            <a:round/>
            <a:headEnd len="sm" w="sm" type="none"/>
            <a:tailEnd len="sm" w="sm" type="none"/>
          </a:ln>
        </p:spPr>
      </p:cxnSp>
      <p:cxnSp>
        <p:nvCxnSpPr>
          <p:cNvPr id="37" name="Google Shape;37;p7"/>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38" name="Google Shape;38;p7"/>
          <p:cNvSpPr txBox="1"/>
          <p:nvPr>
            <p:ph type="title"/>
          </p:nvPr>
        </p:nvSpPr>
        <p:spPr>
          <a:xfrm>
            <a:off x="2400250" y="575950"/>
            <a:ext cx="6321600" cy="635400"/>
          </a:xfrm>
          <a:prstGeom prst="rect">
            <a:avLst/>
          </a:prstGeom>
          <a:noFill/>
          <a:ln>
            <a:noFill/>
          </a:ln>
        </p:spPr>
        <p:txBody>
          <a:bodyPr anchorCtr="0" anchor="t" bIns="91425" lIns="91425" spcFirstLastPara="1" rIns="91425" wrap="square" tIns="91425"/>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39" name="Google Shape;39;p7"/>
          <p:cNvSpPr txBox="1"/>
          <p:nvPr>
            <p:ph idx="1" type="body"/>
          </p:nvPr>
        </p:nvSpPr>
        <p:spPr>
          <a:xfrm>
            <a:off x="2410112" y="1595776"/>
            <a:ext cx="6321600" cy="3002400"/>
          </a:xfrm>
          <a:prstGeom prst="rect">
            <a:avLst/>
          </a:prstGeom>
          <a:noFill/>
          <a:ln>
            <a:noFill/>
          </a:ln>
        </p:spPr>
        <p:txBody>
          <a:bodyPr anchorCtr="0" anchor="t" bIns="91425" lIns="91425" spcFirstLastPara="1" rIns="91425" wrap="square" tIns="91425"/>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40" name="Google Shape;40;p7"/>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41" name="Shape 41"/>
        <p:cNvGrpSpPr/>
        <p:nvPr/>
      </p:nvGrpSpPr>
      <p:grpSpPr>
        <a:xfrm>
          <a:off x="0" y="0"/>
          <a:ext cx="0" cy="0"/>
          <a:chOff x="0" y="0"/>
          <a:chExt cx="0" cy="0"/>
        </a:xfrm>
      </p:grpSpPr>
      <p:cxnSp>
        <p:nvCxnSpPr>
          <p:cNvPr id="42" name="Google Shape;42;p8"/>
          <p:cNvCxnSpPr/>
          <p:nvPr/>
        </p:nvCxnSpPr>
        <p:spPr>
          <a:xfrm>
            <a:off x="2477724" y="415650"/>
            <a:ext cx="6244200" cy="0"/>
          </a:xfrm>
          <a:prstGeom prst="straightConnector1">
            <a:avLst/>
          </a:prstGeom>
          <a:noFill/>
          <a:ln cap="flat" cmpd="sng" w="38100">
            <a:solidFill>
              <a:schemeClr val="dk2"/>
            </a:solidFill>
            <a:prstDash val="solid"/>
            <a:round/>
            <a:headEnd len="sm" w="sm" type="none"/>
            <a:tailEnd len="sm" w="sm" type="none"/>
          </a:ln>
        </p:spPr>
      </p:cxnSp>
      <p:cxnSp>
        <p:nvCxnSpPr>
          <p:cNvPr id="43" name="Google Shape;43;p8"/>
          <p:cNvCxnSpPr/>
          <p:nvPr/>
        </p:nvCxnSpPr>
        <p:spPr>
          <a:xfrm>
            <a:off x="2477724" y="4740000"/>
            <a:ext cx="6244200" cy="0"/>
          </a:xfrm>
          <a:prstGeom prst="straightConnector1">
            <a:avLst/>
          </a:prstGeom>
          <a:noFill/>
          <a:ln cap="flat" cmpd="sng" w="19050">
            <a:solidFill>
              <a:schemeClr val="dk2"/>
            </a:solidFill>
            <a:prstDash val="solid"/>
            <a:round/>
            <a:headEnd len="sm" w="sm" type="none"/>
            <a:tailEnd len="sm" w="sm" type="none"/>
          </a:ln>
        </p:spPr>
      </p:cxnSp>
      <p:cxnSp>
        <p:nvCxnSpPr>
          <p:cNvPr id="44" name="Google Shape;44;p8"/>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45" name="Google Shape;45;p8"/>
          <p:cNvSpPr txBox="1"/>
          <p:nvPr>
            <p:ph type="title"/>
          </p:nvPr>
        </p:nvSpPr>
        <p:spPr>
          <a:xfrm>
            <a:off x="2400250" y="575950"/>
            <a:ext cx="6321600" cy="635400"/>
          </a:xfrm>
          <a:prstGeom prst="rect">
            <a:avLst/>
          </a:prstGeom>
          <a:noFill/>
          <a:ln>
            <a:noFill/>
          </a:ln>
        </p:spPr>
        <p:txBody>
          <a:bodyPr anchorCtr="0" anchor="t" bIns="91425" lIns="91425" spcFirstLastPara="1" rIns="91425" wrap="square" tIns="91425"/>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46" name="Google Shape;46;p8"/>
          <p:cNvSpPr txBox="1"/>
          <p:nvPr>
            <p:ph idx="1" type="body"/>
          </p:nvPr>
        </p:nvSpPr>
        <p:spPr>
          <a:xfrm>
            <a:off x="2400303" y="1602675"/>
            <a:ext cx="3071400" cy="3002400"/>
          </a:xfrm>
          <a:prstGeom prst="rect">
            <a:avLst/>
          </a:prstGeom>
          <a:noFill/>
          <a:ln>
            <a:noFill/>
          </a:ln>
        </p:spPr>
        <p:txBody>
          <a:bodyPr anchorCtr="0" anchor="t" bIns="91425" lIns="91425" spcFirstLastPara="1" rIns="91425" wrap="square" tIns="91425"/>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47" name="Google Shape;47;p8"/>
          <p:cNvSpPr txBox="1"/>
          <p:nvPr>
            <p:ph idx="2" type="body"/>
          </p:nvPr>
        </p:nvSpPr>
        <p:spPr>
          <a:xfrm>
            <a:off x="5650572" y="1602675"/>
            <a:ext cx="3071400" cy="3002400"/>
          </a:xfrm>
          <a:prstGeom prst="rect">
            <a:avLst/>
          </a:prstGeom>
          <a:noFill/>
          <a:ln>
            <a:noFill/>
          </a:ln>
        </p:spPr>
        <p:txBody>
          <a:bodyPr anchorCtr="0" anchor="t" bIns="91425" lIns="91425" spcFirstLastPara="1" rIns="91425" wrap="square" tIns="91425"/>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48" name="Google Shape;48;p8"/>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49" name="Shape 49"/>
        <p:cNvGrpSpPr/>
        <p:nvPr/>
      </p:nvGrpSpPr>
      <p:grpSpPr>
        <a:xfrm>
          <a:off x="0" y="0"/>
          <a:ext cx="0" cy="0"/>
          <a:chOff x="0" y="0"/>
          <a:chExt cx="0" cy="0"/>
        </a:xfrm>
      </p:grpSpPr>
      <p:sp>
        <p:nvSpPr>
          <p:cNvPr id="50" name="Google Shape;50;p9"/>
          <p:cNvSpPr txBox="1"/>
          <p:nvPr>
            <p:ph type="title"/>
          </p:nvPr>
        </p:nvSpPr>
        <p:spPr>
          <a:xfrm>
            <a:off x="303300" y="411575"/>
            <a:ext cx="8520600" cy="639600"/>
          </a:xfrm>
          <a:prstGeom prst="rect">
            <a:avLst/>
          </a:prstGeom>
          <a:noFill/>
          <a:ln>
            <a:noFill/>
          </a:ln>
        </p:spPr>
        <p:txBody>
          <a:bodyPr anchorCtr="0" anchor="t" bIns="91425" lIns="91425" spcFirstLastPara="1" rIns="91425" wrap="square" tIns="91425"/>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51" name="Google Shape;51;p9"/>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52" name="Shape 52"/>
        <p:cNvGrpSpPr/>
        <p:nvPr/>
      </p:nvGrpSpPr>
      <p:grpSpPr>
        <a:xfrm>
          <a:off x="0" y="0"/>
          <a:ext cx="0" cy="0"/>
          <a:chOff x="0" y="0"/>
          <a:chExt cx="0" cy="0"/>
        </a:xfrm>
      </p:grpSpPr>
      <p:cxnSp>
        <p:nvCxnSpPr>
          <p:cNvPr id="53" name="Google Shape;53;p10"/>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54" name="Google Shape;54;p10"/>
          <p:cNvSpPr txBox="1"/>
          <p:nvPr>
            <p:ph type="title"/>
          </p:nvPr>
        </p:nvSpPr>
        <p:spPr>
          <a:xfrm>
            <a:off x="319500" y="936600"/>
            <a:ext cx="2808000" cy="755700"/>
          </a:xfrm>
          <a:prstGeom prst="rect">
            <a:avLst/>
          </a:prstGeom>
          <a:noFill/>
          <a:ln>
            <a:noFill/>
          </a:ln>
        </p:spPr>
        <p:txBody>
          <a:bodyPr anchorCtr="0" anchor="b" bIns="91425" lIns="91425" spcFirstLastPara="1" rIns="91425" wrap="square" tIns="91425"/>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55" name="Google Shape;55;p10"/>
          <p:cNvSpPr txBox="1"/>
          <p:nvPr>
            <p:ph idx="1" type="body"/>
          </p:nvPr>
        </p:nvSpPr>
        <p:spPr>
          <a:xfrm>
            <a:off x="319500" y="1846804"/>
            <a:ext cx="2808000" cy="2806200"/>
          </a:xfrm>
          <a:prstGeom prst="rect">
            <a:avLst/>
          </a:prstGeom>
          <a:noFill/>
          <a:ln>
            <a:noFill/>
          </a:ln>
        </p:spPr>
        <p:txBody>
          <a:bodyPr anchorCtr="0" anchor="t" bIns="91425" lIns="91425" spcFirstLastPara="1" rIns="91425" wrap="square" tIns="91425"/>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56" name="Google Shape;56;p10"/>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wiss-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2400250" y="575950"/>
            <a:ext cx="6321600" cy="6354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dk2"/>
              </a:buClr>
              <a:buSzPts val="3000"/>
              <a:buFont typeface="Raleway"/>
              <a:buNone/>
              <a:defRPr b="1" i="0" sz="3000" u="none" cap="none" strike="noStrike">
                <a:solidFill>
                  <a:schemeClr val="dk2"/>
                </a:solidFill>
                <a:latin typeface="Raleway"/>
                <a:ea typeface="Raleway"/>
                <a:cs typeface="Raleway"/>
                <a:sym typeface="Raleway"/>
              </a:defRPr>
            </a:lvl1pPr>
            <a:lvl2pPr lvl="1" marR="0" rtl="0" algn="l">
              <a:lnSpc>
                <a:spcPct val="100000"/>
              </a:lnSpc>
              <a:spcBef>
                <a:spcPts val="0"/>
              </a:spcBef>
              <a:spcAft>
                <a:spcPts val="0"/>
              </a:spcAft>
              <a:buClr>
                <a:schemeClr val="dk2"/>
              </a:buClr>
              <a:buSzPts val="3000"/>
              <a:buFont typeface="Raleway"/>
              <a:buNone/>
              <a:defRPr b="1" i="0" sz="3000" u="none" cap="none" strike="noStrike">
                <a:solidFill>
                  <a:schemeClr val="dk2"/>
                </a:solidFill>
                <a:latin typeface="Raleway"/>
                <a:ea typeface="Raleway"/>
                <a:cs typeface="Raleway"/>
                <a:sym typeface="Raleway"/>
              </a:defRPr>
            </a:lvl2pPr>
            <a:lvl3pPr lvl="2" marR="0" rtl="0" algn="l">
              <a:lnSpc>
                <a:spcPct val="100000"/>
              </a:lnSpc>
              <a:spcBef>
                <a:spcPts val="0"/>
              </a:spcBef>
              <a:spcAft>
                <a:spcPts val="0"/>
              </a:spcAft>
              <a:buClr>
                <a:schemeClr val="dk2"/>
              </a:buClr>
              <a:buSzPts val="3000"/>
              <a:buFont typeface="Raleway"/>
              <a:buNone/>
              <a:defRPr b="1" i="0" sz="3000" u="none" cap="none" strike="noStrike">
                <a:solidFill>
                  <a:schemeClr val="dk2"/>
                </a:solidFill>
                <a:latin typeface="Raleway"/>
                <a:ea typeface="Raleway"/>
                <a:cs typeface="Raleway"/>
                <a:sym typeface="Raleway"/>
              </a:defRPr>
            </a:lvl3pPr>
            <a:lvl4pPr lvl="3" marR="0" rtl="0" algn="l">
              <a:lnSpc>
                <a:spcPct val="100000"/>
              </a:lnSpc>
              <a:spcBef>
                <a:spcPts val="0"/>
              </a:spcBef>
              <a:spcAft>
                <a:spcPts val="0"/>
              </a:spcAft>
              <a:buClr>
                <a:schemeClr val="dk2"/>
              </a:buClr>
              <a:buSzPts val="3000"/>
              <a:buFont typeface="Raleway"/>
              <a:buNone/>
              <a:defRPr b="1" i="0" sz="3000" u="none" cap="none" strike="noStrike">
                <a:solidFill>
                  <a:schemeClr val="dk2"/>
                </a:solidFill>
                <a:latin typeface="Raleway"/>
                <a:ea typeface="Raleway"/>
                <a:cs typeface="Raleway"/>
                <a:sym typeface="Raleway"/>
              </a:defRPr>
            </a:lvl4pPr>
            <a:lvl5pPr lvl="4" marR="0" rtl="0" algn="l">
              <a:lnSpc>
                <a:spcPct val="100000"/>
              </a:lnSpc>
              <a:spcBef>
                <a:spcPts val="0"/>
              </a:spcBef>
              <a:spcAft>
                <a:spcPts val="0"/>
              </a:spcAft>
              <a:buClr>
                <a:schemeClr val="dk2"/>
              </a:buClr>
              <a:buSzPts val="3000"/>
              <a:buFont typeface="Raleway"/>
              <a:buNone/>
              <a:defRPr b="1" i="0" sz="3000" u="none" cap="none" strike="noStrike">
                <a:solidFill>
                  <a:schemeClr val="dk2"/>
                </a:solidFill>
                <a:latin typeface="Raleway"/>
                <a:ea typeface="Raleway"/>
                <a:cs typeface="Raleway"/>
                <a:sym typeface="Raleway"/>
              </a:defRPr>
            </a:lvl5pPr>
            <a:lvl6pPr lvl="5" marR="0" rtl="0" algn="l">
              <a:lnSpc>
                <a:spcPct val="100000"/>
              </a:lnSpc>
              <a:spcBef>
                <a:spcPts val="0"/>
              </a:spcBef>
              <a:spcAft>
                <a:spcPts val="0"/>
              </a:spcAft>
              <a:buClr>
                <a:schemeClr val="dk2"/>
              </a:buClr>
              <a:buSzPts val="3000"/>
              <a:buFont typeface="Raleway"/>
              <a:buNone/>
              <a:defRPr b="1" i="0" sz="3000" u="none" cap="none" strike="noStrike">
                <a:solidFill>
                  <a:schemeClr val="dk2"/>
                </a:solidFill>
                <a:latin typeface="Raleway"/>
                <a:ea typeface="Raleway"/>
                <a:cs typeface="Raleway"/>
                <a:sym typeface="Raleway"/>
              </a:defRPr>
            </a:lvl6pPr>
            <a:lvl7pPr lvl="6" marR="0" rtl="0" algn="l">
              <a:lnSpc>
                <a:spcPct val="100000"/>
              </a:lnSpc>
              <a:spcBef>
                <a:spcPts val="0"/>
              </a:spcBef>
              <a:spcAft>
                <a:spcPts val="0"/>
              </a:spcAft>
              <a:buClr>
                <a:schemeClr val="dk2"/>
              </a:buClr>
              <a:buSzPts val="3000"/>
              <a:buFont typeface="Raleway"/>
              <a:buNone/>
              <a:defRPr b="1" i="0" sz="3000" u="none" cap="none" strike="noStrike">
                <a:solidFill>
                  <a:schemeClr val="dk2"/>
                </a:solidFill>
                <a:latin typeface="Raleway"/>
                <a:ea typeface="Raleway"/>
                <a:cs typeface="Raleway"/>
                <a:sym typeface="Raleway"/>
              </a:defRPr>
            </a:lvl7pPr>
            <a:lvl8pPr lvl="7" marR="0" rtl="0" algn="l">
              <a:lnSpc>
                <a:spcPct val="100000"/>
              </a:lnSpc>
              <a:spcBef>
                <a:spcPts val="0"/>
              </a:spcBef>
              <a:spcAft>
                <a:spcPts val="0"/>
              </a:spcAft>
              <a:buClr>
                <a:schemeClr val="dk2"/>
              </a:buClr>
              <a:buSzPts val="3000"/>
              <a:buFont typeface="Raleway"/>
              <a:buNone/>
              <a:defRPr b="1" i="0" sz="3000" u="none" cap="none" strike="noStrike">
                <a:solidFill>
                  <a:schemeClr val="dk2"/>
                </a:solidFill>
                <a:latin typeface="Raleway"/>
                <a:ea typeface="Raleway"/>
                <a:cs typeface="Raleway"/>
                <a:sym typeface="Raleway"/>
              </a:defRPr>
            </a:lvl8pPr>
            <a:lvl9pPr lvl="8" marR="0" rtl="0" algn="l">
              <a:lnSpc>
                <a:spcPct val="100000"/>
              </a:lnSpc>
              <a:spcBef>
                <a:spcPts val="0"/>
              </a:spcBef>
              <a:spcAft>
                <a:spcPts val="0"/>
              </a:spcAft>
              <a:buClr>
                <a:schemeClr val="dk2"/>
              </a:buClr>
              <a:buSzPts val="3000"/>
              <a:buFont typeface="Raleway"/>
              <a:buNone/>
              <a:defRPr b="1" i="0" sz="3000" u="none" cap="none" strike="noStrike">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2410112" y="1595776"/>
            <a:ext cx="6321600" cy="3002400"/>
          </a:xfrm>
          <a:prstGeom prst="rect">
            <a:avLst/>
          </a:prstGeom>
          <a:noFill/>
          <a:ln>
            <a:noFill/>
          </a:ln>
        </p:spPr>
        <p:txBody>
          <a:bodyPr anchorCtr="0" anchor="t" bIns="91425" lIns="91425" spcFirstLastPara="1" rIns="91425" wrap="square" tIns="91425"/>
          <a:lstStyle>
            <a:lvl1pPr indent="-342900" lvl="0" marL="457200" marR="0" rtl="0" algn="l">
              <a:lnSpc>
                <a:spcPct val="115000"/>
              </a:lnSpc>
              <a:spcBef>
                <a:spcPts val="0"/>
              </a:spcBef>
              <a:spcAft>
                <a:spcPts val="0"/>
              </a:spcAft>
              <a:buClr>
                <a:schemeClr val="dk2"/>
              </a:buClr>
              <a:buSzPts val="1800"/>
              <a:buFont typeface="Lato"/>
              <a:buChar char="●"/>
              <a:defRPr b="0" i="0" sz="1800" u="none" cap="none" strike="noStrike">
                <a:solidFill>
                  <a:schemeClr val="dk2"/>
                </a:solidFill>
                <a:latin typeface="Lato"/>
                <a:ea typeface="Lato"/>
                <a:cs typeface="Lato"/>
                <a:sym typeface="Lato"/>
              </a:defRPr>
            </a:lvl1pPr>
            <a:lvl2pPr indent="-317500" lvl="1" marL="914400" marR="0" rtl="0" algn="l">
              <a:lnSpc>
                <a:spcPct val="115000"/>
              </a:lnSpc>
              <a:spcBef>
                <a:spcPts val="1600"/>
              </a:spcBef>
              <a:spcAft>
                <a:spcPts val="0"/>
              </a:spcAft>
              <a:buClr>
                <a:schemeClr val="dk2"/>
              </a:buClr>
              <a:buSzPts val="1400"/>
              <a:buFont typeface="Lato"/>
              <a:buChar char="○"/>
              <a:defRPr b="0" i="0" sz="1400" u="none" cap="none" strike="noStrike">
                <a:solidFill>
                  <a:schemeClr val="dk2"/>
                </a:solidFill>
                <a:latin typeface="Lato"/>
                <a:ea typeface="Lato"/>
                <a:cs typeface="Lato"/>
                <a:sym typeface="Lato"/>
              </a:defRPr>
            </a:lvl2pPr>
            <a:lvl3pPr indent="-317500" lvl="2" marL="1371600" marR="0" rtl="0" algn="l">
              <a:lnSpc>
                <a:spcPct val="115000"/>
              </a:lnSpc>
              <a:spcBef>
                <a:spcPts val="1600"/>
              </a:spcBef>
              <a:spcAft>
                <a:spcPts val="0"/>
              </a:spcAft>
              <a:buClr>
                <a:schemeClr val="dk2"/>
              </a:buClr>
              <a:buSzPts val="1400"/>
              <a:buFont typeface="Lato"/>
              <a:buChar char="■"/>
              <a:defRPr b="0" i="0" sz="1400" u="none" cap="none" strike="noStrike">
                <a:solidFill>
                  <a:schemeClr val="dk2"/>
                </a:solidFill>
                <a:latin typeface="Lato"/>
                <a:ea typeface="Lato"/>
                <a:cs typeface="Lato"/>
                <a:sym typeface="Lato"/>
              </a:defRPr>
            </a:lvl3pPr>
            <a:lvl4pPr indent="-317500" lvl="3" marL="1828800" marR="0" rtl="0" algn="l">
              <a:lnSpc>
                <a:spcPct val="115000"/>
              </a:lnSpc>
              <a:spcBef>
                <a:spcPts val="1600"/>
              </a:spcBef>
              <a:spcAft>
                <a:spcPts val="0"/>
              </a:spcAft>
              <a:buClr>
                <a:schemeClr val="dk2"/>
              </a:buClr>
              <a:buSzPts val="1400"/>
              <a:buFont typeface="Lato"/>
              <a:buChar char="●"/>
              <a:defRPr b="0" i="0" sz="1400" u="none" cap="none" strike="noStrike">
                <a:solidFill>
                  <a:schemeClr val="dk2"/>
                </a:solidFill>
                <a:latin typeface="Lato"/>
                <a:ea typeface="Lato"/>
                <a:cs typeface="Lato"/>
                <a:sym typeface="Lato"/>
              </a:defRPr>
            </a:lvl4pPr>
            <a:lvl5pPr indent="-317500" lvl="4" marL="2286000" marR="0" rtl="0" algn="l">
              <a:lnSpc>
                <a:spcPct val="115000"/>
              </a:lnSpc>
              <a:spcBef>
                <a:spcPts val="1600"/>
              </a:spcBef>
              <a:spcAft>
                <a:spcPts val="0"/>
              </a:spcAft>
              <a:buClr>
                <a:schemeClr val="dk2"/>
              </a:buClr>
              <a:buSzPts val="1400"/>
              <a:buFont typeface="Lato"/>
              <a:buChar char="○"/>
              <a:defRPr b="0" i="0" sz="1400" u="none" cap="none" strike="noStrike">
                <a:solidFill>
                  <a:schemeClr val="dk2"/>
                </a:solidFill>
                <a:latin typeface="Lato"/>
                <a:ea typeface="Lato"/>
                <a:cs typeface="Lato"/>
                <a:sym typeface="Lato"/>
              </a:defRPr>
            </a:lvl5pPr>
            <a:lvl6pPr indent="-317500" lvl="5" marL="2743200" marR="0" rtl="0" algn="l">
              <a:lnSpc>
                <a:spcPct val="115000"/>
              </a:lnSpc>
              <a:spcBef>
                <a:spcPts val="1600"/>
              </a:spcBef>
              <a:spcAft>
                <a:spcPts val="0"/>
              </a:spcAft>
              <a:buClr>
                <a:schemeClr val="dk2"/>
              </a:buClr>
              <a:buSzPts val="1400"/>
              <a:buFont typeface="Lato"/>
              <a:buChar char="■"/>
              <a:defRPr b="0" i="0" sz="1400" u="none" cap="none" strike="noStrike">
                <a:solidFill>
                  <a:schemeClr val="dk2"/>
                </a:solidFill>
                <a:latin typeface="Lato"/>
                <a:ea typeface="Lato"/>
                <a:cs typeface="Lato"/>
                <a:sym typeface="Lato"/>
              </a:defRPr>
            </a:lvl6pPr>
            <a:lvl7pPr indent="-317500" lvl="6" marL="3200400" marR="0" rtl="0" algn="l">
              <a:lnSpc>
                <a:spcPct val="115000"/>
              </a:lnSpc>
              <a:spcBef>
                <a:spcPts val="1600"/>
              </a:spcBef>
              <a:spcAft>
                <a:spcPts val="0"/>
              </a:spcAft>
              <a:buClr>
                <a:schemeClr val="dk2"/>
              </a:buClr>
              <a:buSzPts val="1400"/>
              <a:buFont typeface="Lato"/>
              <a:buChar char="●"/>
              <a:defRPr b="0" i="0" sz="1400" u="none" cap="none" strike="noStrike">
                <a:solidFill>
                  <a:schemeClr val="dk2"/>
                </a:solidFill>
                <a:latin typeface="Lato"/>
                <a:ea typeface="Lato"/>
                <a:cs typeface="Lato"/>
                <a:sym typeface="Lato"/>
              </a:defRPr>
            </a:lvl7pPr>
            <a:lvl8pPr indent="-317500" lvl="7" marL="3657600" marR="0" rtl="0" algn="l">
              <a:lnSpc>
                <a:spcPct val="115000"/>
              </a:lnSpc>
              <a:spcBef>
                <a:spcPts val="1600"/>
              </a:spcBef>
              <a:spcAft>
                <a:spcPts val="0"/>
              </a:spcAft>
              <a:buClr>
                <a:schemeClr val="dk2"/>
              </a:buClr>
              <a:buSzPts val="1400"/>
              <a:buFont typeface="Lato"/>
              <a:buChar char="○"/>
              <a:defRPr b="0" i="0" sz="1400" u="none" cap="none" strike="noStrike">
                <a:solidFill>
                  <a:schemeClr val="dk2"/>
                </a:solidFill>
                <a:latin typeface="Lato"/>
                <a:ea typeface="Lato"/>
                <a:cs typeface="Lato"/>
                <a:sym typeface="Lato"/>
              </a:defRPr>
            </a:lvl8pPr>
            <a:lvl9pPr indent="-317500" lvl="8" marL="4114800" marR="0" rtl="0" algn="l">
              <a:lnSpc>
                <a:spcPct val="115000"/>
              </a:lnSpc>
              <a:spcBef>
                <a:spcPts val="1600"/>
              </a:spcBef>
              <a:spcAft>
                <a:spcPts val="1600"/>
              </a:spcAft>
              <a:buClr>
                <a:schemeClr val="dk2"/>
              </a:buClr>
              <a:buSzPts val="1400"/>
              <a:buFont typeface="Lato"/>
              <a:buChar char="■"/>
              <a:defRPr b="0" i="0" sz="1400" u="none" cap="none" strike="noStrike">
                <a:solidFill>
                  <a:schemeClr val="dk2"/>
                </a:solidFill>
                <a:latin typeface="Lato"/>
                <a:ea typeface="Lato"/>
                <a:cs typeface="Lato"/>
                <a:sym typeface="Lato"/>
              </a:defRPr>
            </a:lvl9pPr>
          </a:lstStyle>
          <a:p/>
        </p:txBody>
      </p:sp>
      <p:sp>
        <p:nvSpPr>
          <p:cNvPr id="8" name="Google Shape;8;p1"/>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png"/><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png"/><Relationship Id="rId4" Type="http://schemas.openxmlformats.org/officeDocument/2006/relationships/image" Target="../media/image6.png"/><Relationship Id="rId5"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3.png"/><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3.png"/><Relationship Id="rId4" Type="http://schemas.openxmlformats.org/officeDocument/2006/relationships/hyperlink" Target="https://blogs.nvidia.com/blog/2016/07/29/whats-difference-artificial-intelligence-machine-learning-deep-learning-ai/" TargetMode="External"/><Relationship Id="rId5" Type="http://schemas.openxmlformats.org/officeDocument/2006/relationships/hyperlink" Target="https://www.coursera.org/learn/machine-learning" TargetMode="External"/><Relationship Id="rId6" Type="http://schemas.openxmlformats.org/officeDocument/2006/relationships/hyperlink" Target="http://www.cs.cmu.edu/~tom/pubs/MachineLearning.pdf" TargetMode="External"/><Relationship Id="rId7"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7.png"/><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7.png"/><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 name="Shape 71"/>
        <p:cNvGrpSpPr/>
        <p:nvPr/>
      </p:nvGrpSpPr>
      <p:grpSpPr>
        <a:xfrm>
          <a:off x="0" y="0"/>
          <a:ext cx="0" cy="0"/>
          <a:chOff x="0" y="0"/>
          <a:chExt cx="0" cy="0"/>
        </a:xfrm>
      </p:grpSpPr>
      <p:sp>
        <p:nvSpPr>
          <p:cNvPr id="72" name="Google Shape;72;p13"/>
          <p:cNvSpPr/>
          <p:nvPr/>
        </p:nvSpPr>
        <p:spPr>
          <a:xfrm>
            <a:off x="84850" y="4524875"/>
            <a:ext cx="1093500" cy="509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 name="Google Shape;73;p13"/>
          <p:cNvSpPr txBox="1"/>
          <p:nvPr>
            <p:ph type="ctrTitle"/>
          </p:nvPr>
        </p:nvSpPr>
        <p:spPr>
          <a:xfrm>
            <a:off x="2371725" y="630225"/>
            <a:ext cx="6331500" cy="1542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4800"/>
              <a:buNone/>
            </a:pPr>
            <a:r>
              <a:rPr lang="en"/>
              <a:t>SSF Data Science 201 - Month 1</a:t>
            </a:r>
            <a:endParaRPr/>
          </a:p>
          <a:p>
            <a:pPr indent="0" lvl="0" marL="0" rtl="0" algn="l">
              <a:lnSpc>
                <a:spcPct val="100000"/>
              </a:lnSpc>
              <a:spcBef>
                <a:spcPts val="0"/>
              </a:spcBef>
              <a:spcAft>
                <a:spcPts val="0"/>
              </a:spcAft>
              <a:buSzPts val="4800"/>
              <a:buNone/>
            </a:pPr>
            <a:r>
              <a:t/>
            </a:r>
            <a:endParaRPr/>
          </a:p>
        </p:txBody>
      </p:sp>
      <p:sp>
        <p:nvSpPr>
          <p:cNvPr id="74" name="Google Shape;74;p13"/>
          <p:cNvSpPr txBox="1"/>
          <p:nvPr>
            <p:ph idx="1" type="subTitle"/>
          </p:nvPr>
        </p:nvSpPr>
        <p:spPr>
          <a:xfrm>
            <a:off x="2390267" y="3238450"/>
            <a:ext cx="6331500" cy="1241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800"/>
              <a:buNone/>
            </a:pPr>
            <a:r>
              <a:rPr lang="en"/>
              <a:t>Overview</a:t>
            </a:r>
            <a:endParaRPr/>
          </a:p>
        </p:txBody>
      </p:sp>
      <p:pic>
        <p:nvPicPr>
          <p:cNvPr id="75" name="Google Shape;75;p13"/>
          <p:cNvPicPr preferRelativeResize="0"/>
          <p:nvPr/>
        </p:nvPicPr>
        <p:blipFill rotWithShape="1">
          <a:blip r:embed="rId3">
            <a:alphaModFix/>
          </a:blip>
          <a:srcRect b="0" l="0" r="0" t="0"/>
          <a:stretch/>
        </p:blipFill>
        <p:spPr>
          <a:xfrm>
            <a:off x="155350" y="4541300"/>
            <a:ext cx="952500" cy="4762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79" name="Shape 79"/>
        <p:cNvGrpSpPr/>
        <p:nvPr/>
      </p:nvGrpSpPr>
      <p:grpSpPr>
        <a:xfrm>
          <a:off x="0" y="0"/>
          <a:ext cx="0" cy="0"/>
          <a:chOff x="0" y="0"/>
          <a:chExt cx="0" cy="0"/>
        </a:xfrm>
      </p:grpSpPr>
      <p:pic>
        <p:nvPicPr>
          <p:cNvPr id="80" name="Google Shape;80;p14"/>
          <p:cNvPicPr preferRelativeResize="0"/>
          <p:nvPr/>
        </p:nvPicPr>
        <p:blipFill rotWithShape="1">
          <a:blip r:embed="rId4">
            <a:alphaModFix/>
          </a:blip>
          <a:srcRect b="7525" l="0" r="0" t="7534"/>
          <a:stretch/>
        </p:blipFill>
        <p:spPr>
          <a:xfrm>
            <a:off x="150" y="0"/>
            <a:ext cx="9144003" cy="5142396"/>
          </a:xfrm>
          <a:prstGeom prst="rect">
            <a:avLst/>
          </a:prstGeom>
          <a:noFill/>
          <a:ln>
            <a:noFill/>
          </a:ln>
        </p:spPr>
      </p:pic>
      <p:sp>
        <p:nvSpPr>
          <p:cNvPr id="81" name="Google Shape;81;p14"/>
          <p:cNvSpPr txBox="1"/>
          <p:nvPr/>
        </p:nvSpPr>
        <p:spPr>
          <a:xfrm>
            <a:off x="2550000" y="108575"/>
            <a:ext cx="4044300" cy="570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0" i="0" lang="en" sz="3000" u="none" cap="none" strike="noStrike">
                <a:solidFill>
                  <a:srgbClr val="FFFFFF"/>
                </a:solidFill>
                <a:latin typeface="Arial"/>
                <a:ea typeface="Arial"/>
                <a:cs typeface="Arial"/>
                <a:sym typeface="Arial"/>
              </a:rPr>
              <a:t>What is Data Science?</a:t>
            </a:r>
            <a:endParaRPr b="0" i="0" sz="3000" u="none" cap="none" strike="noStrike">
              <a:solidFill>
                <a:srgbClr val="FFFFFF"/>
              </a:solidFill>
              <a:latin typeface="Arial"/>
              <a:ea typeface="Arial"/>
              <a:cs typeface="Arial"/>
              <a:sym typeface="Arial"/>
            </a:endParaRPr>
          </a:p>
        </p:txBody>
      </p:sp>
      <p:cxnSp>
        <p:nvCxnSpPr>
          <p:cNvPr id="82" name="Google Shape;82;p14"/>
          <p:cNvCxnSpPr/>
          <p:nvPr/>
        </p:nvCxnSpPr>
        <p:spPr>
          <a:xfrm>
            <a:off x="663600" y="678575"/>
            <a:ext cx="7817100" cy="0"/>
          </a:xfrm>
          <a:prstGeom prst="straightConnector1">
            <a:avLst/>
          </a:prstGeom>
          <a:noFill/>
          <a:ln cap="flat" cmpd="sng" w="9525">
            <a:solidFill>
              <a:schemeClr val="dk1"/>
            </a:solidFill>
            <a:prstDash val="solid"/>
            <a:round/>
            <a:headEnd len="sm" w="sm" type="none"/>
            <a:tailEnd len="sm" w="sm" type="none"/>
          </a:ln>
        </p:spPr>
      </p:cxnSp>
      <p:sp>
        <p:nvSpPr>
          <p:cNvPr id="83" name="Google Shape;83;p14"/>
          <p:cNvSpPr/>
          <p:nvPr/>
        </p:nvSpPr>
        <p:spPr>
          <a:xfrm>
            <a:off x="3890250" y="2239250"/>
            <a:ext cx="1363800" cy="1106100"/>
          </a:xfrm>
          <a:prstGeom prst="ellipse">
            <a:avLst/>
          </a:prstGeom>
          <a:gradFill>
            <a:gsLst>
              <a:gs pos="0">
                <a:srgbClr val="2BB8FF"/>
              </a:gs>
              <a:gs pos="100000">
                <a:srgbClr val="066EA1"/>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 name="Google Shape;84;p14"/>
          <p:cNvSpPr/>
          <p:nvPr/>
        </p:nvSpPr>
        <p:spPr>
          <a:xfrm>
            <a:off x="2709600" y="959900"/>
            <a:ext cx="1363800" cy="1106100"/>
          </a:xfrm>
          <a:prstGeom prst="ellipse">
            <a:avLst/>
          </a:prstGeom>
          <a:gradFill>
            <a:gsLst>
              <a:gs pos="0">
                <a:srgbClr val="2BB8FF"/>
              </a:gs>
              <a:gs pos="100000">
                <a:srgbClr val="066EA1"/>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 name="Google Shape;85;p14"/>
          <p:cNvSpPr/>
          <p:nvPr/>
        </p:nvSpPr>
        <p:spPr>
          <a:xfrm>
            <a:off x="4790075" y="959900"/>
            <a:ext cx="1363800" cy="1106100"/>
          </a:xfrm>
          <a:prstGeom prst="ellipse">
            <a:avLst/>
          </a:prstGeom>
          <a:gradFill>
            <a:gsLst>
              <a:gs pos="0">
                <a:srgbClr val="2BB8FF"/>
              </a:gs>
              <a:gs pos="100000">
                <a:srgbClr val="066EA1"/>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 name="Google Shape;86;p14"/>
          <p:cNvSpPr/>
          <p:nvPr/>
        </p:nvSpPr>
        <p:spPr>
          <a:xfrm>
            <a:off x="6309950" y="1752100"/>
            <a:ext cx="1363800" cy="1106100"/>
          </a:xfrm>
          <a:prstGeom prst="ellipse">
            <a:avLst/>
          </a:prstGeom>
          <a:gradFill>
            <a:gsLst>
              <a:gs pos="0">
                <a:srgbClr val="2BB8FF"/>
              </a:gs>
              <a:gs pos="100000">
                <a:srgbClr val="066EA1"/>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 name="Google Shape;87;p14"/>
          <p:cNvSpPr/>
          <p:nvPr/>
        </p:nvSpPr>
        <p:spPr>
          <a:xfrm>
            <a:off x="6105950" y="2980350"/>
            <a:ext cx="1363800" cy="1106100"/>
          </a:xfrm>
          <a:prstGeom prst="ellipse">
            <a:avLst/>
          </a:prstGeom>
          <a:gradFill>
            <a:gsLst>
              <a:gs pos="0">
                <a:srgbClr val="2BB8FF"/>
              </a:gs>
              <a:gs pos="100000">
                <a:srgbClr val="066EA1"/>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 name="Google Shape;88;p14"/>
          <p:cNvSpPr/>
          <p:nvPr/>
        </p:nvSpPr>
        <p:spPr>
          <a:xfrm>
            <a:off x="4790075" y="3716875"/>
            <a:ext cx="1363800" cy="1106100"/>
          </a:xfrm>
          <a:prstGeom prst="ellipse">
            <a:avLst/>
          </a:prstGeom>
          <a:gradFill>
            <a:gsLst>
              <a:gs pos="0">
                <a:srgbClr val="2BB8FF"/>
              </a:gs>
              <a:gs pos="100000">
                <a:srgbClr val="066EA1"/>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 name="Google Shape;89;p14"/>
          <p:cNvSpPr/>
          <p:nvPr/>
        </p:nvSpPr>
        <p:spPr>
          <a:xfrm>
            <a:off x="2722375" y="3716875"/>
            <a:ext cx="1363800" cy="1106100"/>
          </a:xfrm>
          <a:prstGeom prst="ellipse">
            <a:avLst/>
          </a:prstGeom>
          <a:gradFill>
            <a:gsLst>
              <a:gs pos="0">
                <a:srgbClr val="2BB8FF"/>
              </a:gs>
              <a:gs pos="100000">
                <a:srgbClr val="066EA1"/>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 name="Google Shape;90;p14"/>
          <p:cNvSpPr/>
          <p:nvPr/>
        </p:nvSpPr>
        <p:spPr>
          <a:xfrm>
            <a:off x="1358575" y="2980350"/>
            <a:ext cx="1363800" cy="1106100"/>
          </a:xfrm>
          <a:prstGeom prst="ellipse">
            <a:avLst/>
          </a:prstGeom>
          <a:gradFill>
            <a:gsLst>
              <a:gs pos="0">
                <a:srgbClr val="2BB8FF"/>
              </a:gs>
              <a:gs pos="100000">
                <a:srgbClr val="066EA1"/>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 name="Google Shape;91;p14"/>
          <p:cNvSpPr/>
          <p:nvPr/>
        </p:nvSpPr>
        <p:spPr>
          <a:xfrm>
            <a:off x="1358575" y="1752100"/>
            <a:ext cx="1363800" cy="1106100"/>
          </a:xfrm>
          <a:prstGeom prst="ellipse">
            <a:avLst/>
          </a:prstGeom>
          <a:gradFill>
            <a:gsLst>
              <a:gs pos="0">
                <a:srgbClr val="2BB8FF"/>
              </a:gs>
              <a:gs pos="100000">
                <a:srgbClr val="066EA1"/>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 name="Google Shape;92;p14"/>
          <p:cNvSpPr txBox="1"/>
          <p:nvPr/>
        </p:nvSpPr>
        <p:spPr>
          <a:xfrm>
            <a:off x="4073363" y="2470500"/>
            <a:ext cx="997500" cy="515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Arial"/>
                <a:ea typeface="Arial"/>
                <a:cs typeface="Arial"/>
                <a:sym typeface="Arial"/>
              </a:rPr>
              <a:t>Data</a:t>
            </a:r>
            <a:endParaRPr b="0" i="0" sz="1400" u="none" cap="none" strike="noStrike">
              <a:solidFill>
                <a:srgbClr val="FFFFFF"/>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Arial"/>
                <a:ea typeface="Arial"/>
                <a:cs typeface="Arial"/>
                <a:sym typeface="Arial"/>
              </a:rPr>
              <a:t>Science</a:t>
            </a:r>
            <a:endParaRPr b="0" i="0" sz="1400" u="none" cap="none" strike="noStrike">
              <a:solidFill>
                <a:srgbClr val="FFFFFF"/>
              </a:solidFill>
              <a:latin typeface="Arial"/>
              <a:ea typeface="Arial"/>
              <a:cs typeface="Arial"/>
              <a:sym typeface="Arial"/>
            </a:endParaRPr>
          </a:p>
        </p:txBody>
      </p:sp>
      <p:sp>
        <p:nvSpPr>
          <p:cNvPr id="93" name="Google Shape;93;p14"/>
          <p:cNvSpPr txBox="1"/>
          <p:nvPr/>
        </p:nvSpPr>
        <p:spPr>
          <a:xfrm>
            <a:off x="2820900" y="1206800"/>
            <a:ext cx="1141200" cy="612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Arial"/>
                <a:ea typeface="Arial"/>
                <a:cs typeface="Arial"/>
                <a:sym typeface="Arial"/>
              </a:rPr>
              <a:t>Data</a:t>
            </a:r>
            <a:endParaRPr b="0" i="0" sz="1400" u="none" cap="none" strike="noStrike">
              <a:solidFill>
                <a:srgbClr val="FFFFFF"/>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Arial"/>
                <a:ea typeface="Arial"/>
                <a:cs typeface="Arial"/>
                <a:sym typeface="Arial"/>
              </a:rPr>
              <a:t>Engineering</a:t>
            </a:r>
            <a:endParaRPr b="0" i="0" sz="1400" u="none" cap="none" strike="noStrike">
              <a:solidFill>
                <a:srgbClr val="FFFFFF"/>
              </a:solidFill>
              <a:latin typeface="Arial"/>
              <a:ea typeface="Arial"/>
              <a:cs typeface="Arial"/>
              <a:sym typeface="Arial"/>
            </a:endParaRPr>
          </a:p>
        </p:txBody>
      </p:sp>
      <p:sp>
        <p:nvSpPr>
          <p:cNvPr id="94" name="Google Shape;94;p14"/>
          <p:cNvSpPr txBox="1"/>
          <p:nvPr/>
        </p:nvSpPr>
        <p:spPr>
          <a:xfrm>
            <a:off x="4960300" y="1194275"/>
            <a:ext cx="990600" cy="624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Arial"/>
                <a:ea typeface="Arial"/>
                <a:cs typeface="Arial"/>
                <a:sym typeface="Arial"/>
              </a:rPr>
              <a:t>Scientific</a:t>
            </a:r>
            <a:endParaRPr b="0" i="0" sz="1400" u="none" cap="none" strike="noStrike">
              <a:solidFill>
                <a:srgbClr val="FFFFFF"/>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Arial"/>
                <a:ea typeface="Arial"/>
                <a:cs typeface="Arial"/>
                <a:sym typeface="Arial"/>
              </a:rPr>
              <a:t>Method</a:t>
            </a:r>
            <a:endParaRPr b="0" i="0" sz="1400" u="none" cap="none" strike="noStrike">
              <a:solidFill>
                <a:srgbClr val="FFFFFF"/>
              </a:solidFill>
              <a:latin typeface="Arial"/>
              <a:ea typeface="Arial"/>
              <a:cs typeface="Arial"/>
              <a:sym typeface="Arial"/>
            </a:endParaRPr>
          </a:p>
        </p:txBody>
      </p:sp>
      <p:sp>
        <p:nvSpPr>
          <p:cNvPr id="95" name="Google Shape;95;p14"/>
          <p:cNvSpPr txBox="1"/>
          <p:nvPr/>
        </p:nvSpPr>
        <p:spPr>
          <a:xfrm>
            <a:off x="6527775" y="2103550"/>
            <a:ext cx="942000" cy="468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Arial"/>
                <a:ea typeface="Arial"/>
                <a:cs typeface="Arial"/>
                <a:sym typeface="Arial"/>
              </a:rPr>
              <a:t>Math</a:t>
            </a:r>
            <a:endParaRPr b="0" i="0" sz="1400" u="none" cap="none" strike="noStrike">
              <a:solidFill>
                <a:srgbClr val="FFFFFF"/>
              </a:solidFill>
              <a:latin typeface="Arial"/>
              <a:ea typeface="Arial"/>
              <a:cs typeface="Arial"/>
              <a:sym typeface="Arial"/>
            </a:endParaRPr>
          </a:p>
        </p:txBody>
      </p:sp>
      <p:sp>
        <p:nvSpPr>
          <p:cNvPr id="96" name="Google Shape;96;p14"/>
          <p:cNvSpPr txBox="1"/>
          <p:nvPr/>
        </p:nvSpPr>
        <p:spPr>
          <a:xfrm>
            <a:off x="6251750" y="3345150"/>
            <a:ext cx="1072200" cy="665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Arial"/>
                <a:ea typeface="Arial"/>
                <a:cs typeface="Arial"/>
                <a:sym typeface="Arial"/>
              </a:rPr>
              <a:t>Statistics</a:t>
            </a:r>
            <a:endParaRPr b="0" i="0" sz="1400" u="none" cap="none" strike="noStrike">
              <a:solidFill>
                <a:srgbClr val="FFFFFF"/>
              </a:solidFill>
              <a:latin typeface="Arial"/>
              <a:ea typeface="Arial"/>
              <a:cs typeface="Arial"/>
              <a:sym typeface="Arial"/>
            </a:endParaRPr>
          </a:p>
        </p:txBody>
      </p:sp>
      <p:sp>
        <p:nvSpPr>
          <p:cNvPr id="97" name="Google Shape;97;p14"/>
          <p:cNvSpPr txBox="1"/>
          <p:nvPr/>
        </p:nvSpPr>
        <p:spPr>
          <a:xfrm>
            <a:off x="4933150" y="3949225"/>
            <a:ext cx="1058400" cy="705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Arial"/>
                <a:ea typeface="Arial"/>
                <a:cs typeface="Arial"/>
                <a:sym typeface="Arial"/>
              </a:rPr>
              <a:t>Advanced</a:t>
            </a:r>
            <a:endParaRPr b="0" i="0" sz="1400" u="none" cap="none" strike="noStrike">
              <a:solidFill>
                <a:srgbClr val="FFFFFF"/>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Arial"/>
                <a:ea typeface="Arial"/>
                <a:cs typeface="Arial"/>
                <a:sym typeface="Arial"/>
              </a:rPr>
              <a:t>Computing</a:t>
            </a:r>
            <a:endParaRPr b="0" i="0" sz="1400" u="none" cap="none" strike="noStrike">
              <a:solidFill>
                <a:srgbClr val="FFFFFF"/>
              </a:solidFill>
              <a:latin typeface="Arial"/>
              <a:ea typeface="Arial"/>
              <a:cs typeface="Arial"/>
              <a:sym typeface="Arial"/>
            </a:endParaRPr>
          </a:p>
        </p:txBody>
      </p:sp>
      <p:sp>
        <p:nvSpPr>
          <p:cNvPr id="98" name="Google Shape;98;p14"/>
          <p:cNvSpPr txBox="1"/>
          <p:nvPr/>
        </p:nvSpPr>
        <p:spPr>
          <a:xfrm>
            <a:off x="2769175" y="4067875"/>
            <a:ext cx="1317000" cy="468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Arial"/>
                <a:ea typeface="Arial"/>
                <a:cs typeface="Arial"/>
                <a:sym typeface="Arial"/>
              </a:rPr>
              <a:t>Visualizations</a:t>
            </a:r>
            <a:endParaRPr b="0" i="0" sz="1400" u="none" cap="none" strike="noStrike">
              <a:solidFill>
                <a:srgbClr val="FFFFFF"/>
              </a:solidFill>
              <a:latin typeface="Arial"/>
              <a:ea typeface="Arial"/>
              <a:cs typeface="Arial"/>
              <a:sym typeface="Arial"/>
            </a:endParaRPr>
          </a:p>
        </p:txBody>
      </p:sp>
      <p:sp>
        <p:nvSpPr>
          <p:cNvPr id="99" name="Google Shape;99;p14"/>
          <p:cNvSpPr txBox="1"/>
          <p:nvPr/>
        </p:nvSpPr>
        <p:spPr>
          <a:xfrm>
            <a:off x="1633375" y="3229950"/>
            <a:ext cx="814200" cy="570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Arial"/>
                <a:ea typeface="Arial"/>
                <a:cs typeface="Arial"/>
                <a:sym typeface="Arial"/>
              </a:rPr>
              <a:t>Hacker</a:t>
            </a:r>
            <a:endParaRPr b="0" i="0" sz="1400" u="none" cap="none" strike="noStrike">
              <a:solidFill>
                <a:srgbClr val="FFFFFF"/>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Arial"/>
                <a:ea typeface="Arial"/>
                <a:cs typeface="Arial"/>
                <a:sym typeface="Arial"/>
              </a:rPr>
              <a:t>Mindset</a:t>
            </a:r>
            <a:endParaRPr b="0" i="0" sz="1400" u="none" cap="none" strike="noStrike">
              <a:solidFill>
                <a:srgbClr val="FFFFFF"/>
              </a:solidFill>
              <a:latin typeface="Arial"/>
              <a:ea typeface="Arial"/>
              <a:cs typeface="Arial"/>
              <a:sym typeface="Arial"/>
            </a:endParaRPr>
          </a:p>
        </p:txBody>
      </p:sp>
      <p:sp>
        <p:nvSpPr>
          <p:cNvPr id="100" name="Google Shape;100;p14"/>
          <p:cNvSpPr txBox="1"/>
          <p:nvPr/>
        </p:nvSpPr>
        <p:spPr>
          <a:xfrm>
            <a:off x="1511275" y="2018750"/>
            <a:ext cx="1058400" cy="515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Arial"/>
                <a:ea typeface="Arial"/>
                <a:cs typeface="Arial"/>
                <a:sym typeface="Arial"/>
              </a:rPr>
              <a:t>Domain</a:t>
            </a:r>
            <a:endParaRPr b="0" i="0" sz="1400" u="none" cap="none" strike="noStrike">
              <a:solidFill>
                <a:srgbClr val="FFFFFF"/>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Arial"/>
                <a:ea typeface="Arial"/>
                <a:cs typeface="Arial"/>
                <a:sym typeface="Arial"/>
              </a:rPr>
              <a:t>Expertise</a:t>
            </a:r>
            <a:endParaRPr b="0" i="0" sz="1400" u="none" cap="none" strike="noStrike">
              <a:solidFill>
                <a:srgbClr val="FFFFFF"/>
              </a:solidFill>
              <a:latin typeface="Arial"/>
              <a:ea typeface="Arial"/>
              <a:cs typeface="Arial"/>
              <a:sym typeface="Arial"/>
            </a:endParaRPr>
          </a:p>
        </p:txBody>
      </p:sp>
      <p:cxnSp>
        <p:nvCxnSpPr>
          <p:cNvPr id="101" name="Google Shape;101;p14"/>
          <p:cNvCxnSpPr>
            <a:stCxn id="91" idx="6"/>
            <a:endCxn id="83" idx="2"/>
          </p:cNvCxnSpPr>
          <p:nvPr/>
        </p:nvCxnSpPr>
        <p:spPr>
          <a:xfrm>
            <a:off x="2722375" y="2305150"/>
            <a:ext cx="1167900" cy="487200"/>
          </a:xfrm>
          <a:prstGeom prst="straightConnector1">
            <a:avLst/>
          </a:prstGeom>
          <a:noFill/>
          <a:ln cap="flat" cmpd="sng" w="9525">
            <a:solidFill>
              <a:srgbClr val="FFFFFF"/>
            </a:solidFill>
            <a:prstDash val="solid"/>
            <a:round/>
            <a:headEnd len="sm" w="sm" type="none"/>
            <a:tailEnd len="med" w="med" type="triangle"/>
          </a:ln>
        </p:spPr>
      </p:cxnSp>
      <p:cxnSp>
        <p:nvCxnSpPr>
          <p:cNvPr id="102" name="Google Shape;102;p14"/>
          <p:cNvCxnSpPr>
            <a:stCxn id="84" idx="5"/>
            <a:endCxn id="83" idx="1"/>
          </p:cNvCxnSpPr>
          <p:nvPr/>
        </p:nvCxnSpPr>
        <p:spPr>
          <a:xfrm>
            <a:off x="3873676" y="1904015"/>
            <a:ext cx="216300" cy="497100"/>
          </a:xfrm>
          <a:prstGeom prst="straightConnector1">
            <a:avLst/>
          </a:prstGeom>
          <a:noFill/>
          <a:ln cap="flat" cmpd="sng" w="9525">
            <a:solidFill>
              <a:srgbClr val="FFFFFF"/>
            </a:solidFill>
            <a:prstDash val="solid"/>
            <a:round/>
            <a:headEnd len="sm" w="sm" type="none"/>
            <a:tailEnd len="med" w="med" type="triangle"/>
          </a:ln>
        </p:spPr>
      </p:cxnSp>
      <p:cxnSp>
        <p:nvCxnSpPr>
          <p:cNvPr id="103" name="Google Shape;103;p14"/>
          <p:cNvCxnSpPr>
            <a:stCxn id="86" idx="2"/>
            <a:endCxn id="83" idx="6"/>
          </p:cNvCxnSpPr>
          <p:nvPr/>
        </p:nvCxnSpPr>
        <p:spPr>
          <a:xfrm flipH="1">
            <a:off x="5253950" y="2305150"/>
            <a:ext cx="1056000" cy="487200"/>
          </a:xfrm>
          <a:prstGeom prst="straightConnector1">
            <a:avLst/>
          </a:prstGeom>
          <a:noFill/>
          <a:ln cap="flat" cmpd="sng" w="9525">
            <a:solidFill>
              <a:srgbClr val="FFFFFF"/>
            </a:solidFill>
            <a:prstDash val="solid"/>
            <a:round/>
            <a:headEnd len="sm" w="sm" type="none"/>
            <a:tailEnd len="med" w="med" type="triangle"/>
          </a:ln>
        </p:spPr>
      </p:cxnSp>
      <p:cxnSp>
        <p:nvCxnSpPr>
          <p:cNvPr id="104" name="Google Shape;104;p14"/>
          <p:cNvCxnSpPr/>
          <p:nvPr/>
        </p:nvCxnSpPr>
        <p:spPr>
          <a:xfrm rot="10800000">
            <a:off x="5170550" y="3101100"/>
            <a:ext cx="935400" cy="432300"/>
          </a:xfrm>
          <a:prstGeom prst="straightConnector1">
            <a:avLst/>
          </a:prstGeom>
          <a:noFill/>
          <a:ln cap="flat" cmpd="sng" w="9525">
            <a:solidFill>
              <a:srgbClr val="FFFFFF"/>
            </a:solidFill>
            <a:prstDash val="solid"/>
            <a:round/>
            <a:headEnd len="sm" w="sm" type="none"/>
            <a:tailEnd len="med" w="med" type="triangle"/>
          </a:ln>
        </p:spPr>
      </p:cxnSp>
      <p:cxnSp>
        <p:nvCxnSpPr>
          <p:cNvPr id="105" name="Google Shape;105;p14"/>
          <p:cNvCxnSpPr>
            <a:stCxn id="88" idx="1"/>
          </p:cNvCxnSpPr>
          <p:nvPr/>
        </p:nvCxnSpPr>
        <p:spPr>
          <a:xfrm rot="10800000">
            <a:off x="4790599" y="3345160"/>
            <a:ext cx="199200" cy="533700"/>
          </a:xfrm>
          <a:prstGeom prst="straightConnector1">
            <a:avLst/>
          </a:prstGeom>
          <a:noFill/>
          <a:ln cap="flat" cmpd="sng" w="9525">
            <a:solidFill>
              <a:srgbClr val="FFFFFF"/>
            </a:solidFill>
            <a:prstDash val="solid"/>
            <a:round/>
            <a:headEnd len="sm" w="sm" type="none"/>
            <a:tailEnd len="med" w="med" type="triangle"/>
          </a:ln>
        </p:spPr>
      </p:cxnSp>
      <p:cxnSp>
        <p:nvCxnSpPr>
          <p:cNvPr id="106" name="Google Shape;106;p14"/>
          <p:cNvCxnSpPr>
            <a:endCxn id="83" idx="3"/>
          </p:cNvCxnSpPr>
          <p:nvPr/>
        </p:nvCxnSpPr>
        <p:spPr>
          <a:xfrm flipH="1" rot="10800000">
            <a:off x="3738974" y="3183365"/>
            <a:ext cx="351000" cy="582600"/>
          </a:xfrm>
          <a:prstGeom prst="straightConnector1">
            <a:avLst/>
          </a:prstGeom>
          <a:noFill/>
          <a:ln cap="flat" cmpd="sng" w="9525">
            <a:solidFill>
              <a:srgbClr val="FFFFFF"/>
            </a:solidFill>
            <a:prstDash val="solid"/>
            <a:round/>
            <a:headEnd len="sm" w="sm" type="none"/>
            <a:tailEnd len="med" w="med" type="triangle"/>
          </a:ln>
        </p:spPr>
      </p:cxnSp>
      <p:cxnSp>
        <p:nvCxnSpPr>
          <p:cNvPr id="107" name="Google Shape;107;p14"/>
          <p:cNvCxnSpPr>
            <a:stCxn id="90" idx="6"/>
          </p:cNvCxnSpPr>
          <p:nvPr/>
        </p:nvCxnSpPr>
        <p:spPr>
          <a:xfrm flipH="1" rot="10800000">
            <a:off x="2722375" y="3026400"/>
            <a:ext cx="1213200" cy="507000"/>
          </a:xfrm>
          <a:prstGeom prst="straightConnector1">
            <a:avLst/>
          </a:prstGeom>
          <a:noFill/>
          <a:ln cap="flat" cmpd="sng" w="9525">
            <a:solidFill>
              <a:srgbClr val="FFFFFF"/>
            </a:solidFill>
            <a:prstDash val="solid"/>
            <a:round/>
            <a:headEnd len="sm" w="sm" type="none"/>
            <a:tailEnd len="med" w="med" type="triangle"/>
          </a:ln>
        </p:spPr>
      </p:cxnSp>
      <p:cxnSp>
        <p:nvCxnSpPr>
          <p:cNvPr id="108" name="Google Shape;108;p14"/>
          <p:cNvCxnSpPr>
            <a:stCxn id="85" idx="3"/>
          </p:cNvCxnSpPr>
          <p:nvPr/>
        </p:nvCxnSpPr>
        <p:spPr>
          <a:xfrm flipH="1">
            <a:off x="4851799" y="1904015"/>
            <a:ext cx="138000" cy="369300"/>
          </a:xfrm>
          <a:prstGeom prst="straightConnector1">
            <a:avLst/>
          </a:prstGeom>
          <a:noFill/>
          <a:ln cap="flat" cmpd="sng" w="9525">
            <a:solidFill>
              <a:srgbClr val="FFFFFF"/>
            </a:solidFill>
            <a:prstDash val="solid"/>
            <a:round/>
            <a:headEnd len="sm" w="sm" type="none"/>
            <a:tailEnd len="med" w="med" type="triangle"/>
          </a:ln>
        </p:spPr>
      </p:cxnSp>
      <p:pic>
        <p:nvPicPr>
          <p:cNvPr id="109" name="Google Shape;109;p14"/>
          <p:cNvPicPr preferRelativeResize="0"/>
          <p:nvPr/>
        </p:nvPicPr>
        <p:blipFill rotWithShape="1">
          <a:blip r:embed="rId5">
            <a:alphaModFix/>
          </a:blip>
          <a:srcRect b="0" l="0" r="0" t="0"/>
          <a:stretch/>
        </p:blipFill>
        <p:spPr>
          <a:xfrm>
            <a:off x="155350" y="4541300"/>
            <a:ext cx="952500" cy="4762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3" name="Shape 113"/>
        <p:cNvGrpSpPr/>
        <p:nvPr/>
      </p:nvGrpSpPr>
      <p:grpSpPr>
        <a:xfrm>
          <a:off x="0" y="0"/>
          <a:ext cx="0" cy="0"/>
          <a:chOff x="0" y="0"/>
          <a:chExt cx="0" cy="0"/>
        </a:xfrm>
      </p:grpSpPr>
      <p:pic>
        <p:nvPicPr>
          <p:cNvPr id="114" name="Google Shape;114;p15"/>
          <p:cNvPicPr preferRelativeResize="0"/>
          <p:nvPr/>
        </p:nvPicPr>
        <p:blipFill rotWithShape="1">
          <a:blip r:embed="rId3">
            <a:alphaModFix/>
          </a:blip>
          <a:srcRect b="0" l="7783" r="0" t="0"/>
          <a:stretch/>
        </p:blipFill>
        <p:spPr>
          <a:xfrm>
            <a:off x="150" y="0"/>
            <a:ext cx="9144000" cy="5143500"/>
          </a:xfrm>
          <a:prstGeom prst="rect">
            <a:avLst/>
          </a:prstGeom>
          <a:noFill/>
          <a:ln>
            <a:noFill/>
          </a:ln>
        </p:spPr>
      </p:pic>
      <p:sp>
        <p:nvSpPr>
          <p:cNvPr id="115" name="Google Shape;115;p15"/>
          <p:cNvSpPr txBox="1"/>
          <p:nvPr/>
        </p:nvSpPr>
        <p:spPr>
          <a:xfrm>
            <a:off x="2260650" y="27850"/>
            <a:ext cx="4623000" cy="684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0" i="0" lang="en" sz="3000" u="none" cap="none" strike="noStrike">
                <a:solidFill>
                  <a:srgbClr val="FFFFFF"/>
                </a:solidFill>
                <a:latin typeface="Arial"/>
                <a:ea typeface="Arial"/>
                <a:cs typeface="Arial"/>
                <a:sym typeface="Arial"/>
              </a:rPr>
              <a:t>What is a Data Scientist?</a:t>
            </a:r>
            <a:endParaRPr b="0" i="0" sz="3000" u="none" cap="none" strike="noStrike">
              <a:solidFill>
                <a:srgbClr val="FFFFFF"/>
              </a:solidFill>
              <a:latin typeface="Arial"/>
              <a:ea typeface="Arial"/>
              <a:cs typeface="Arial"/>
              <a:sym typeface="Arial"/>
            </a:endParaRPr>
          </a:p>
        </p:txBody>
      </p:sp>
      <p:cxnSp>
        <p:nvCxnSpPr>
          <p:cNvPr id="116" name="Google Shape;116;p15"/>
          <p:cNvCxnSpPr/>
          <p:nvPr/>
        </p:nvCxnSpPr>
        <p:spPr>
          <a:xfrm>
            <a:off x="323600" y="684175"/>
            <a:ext cx="8311800" cy="0"/>
          </a:xfrm>
          <a:prstGeom prst="straightConnector1">
            <a:avLst/>
          </a:prstGeom>
          <a:noFill/>
          <a:ln cap="flat" cmpd="sng" w="9525">
            <a:solidFill>
              <a:schemeClr val="dk1"/>
            </a:solidFill>
            <a:prstDash val="solid"/>
            <a:round/>
            <a:headEnd len="sm" w="sm" type="none"/>
            <a:tailEnd len="sm" w="sm" type="none"/>
          </a:ln>
        </p:spPr>
      </p:cxnSp>
      <p:sp>
        <p:nvSpPr>
          <p:cNvPr id="117" name="Google Shape;117;p15"/>
          <p:cNvSpPr txBox="1"/>
          <p:nvPr/>
        </p:nvSpPr>
        <p:spPr>
          <a:xfrm>
            <a:off x="342100" y="943050"/>
            <a:ext cx="8293200" cy="2477700"/>
          </a:xfrm>
          <a:prstGeom prst="rect">
            <a:avLst/>
          </a:prstGeom>
          <a:noFill/>
          <a:ln>
            <a:noFill/>
          </a:ln>
        </p:spPr>
        <p:txBody>
          <a:bodyPr anchorCtr="0" anchor="t" bIns="91425" lIns="91425" spcFirstLastPara="1" rIns="91425" wrap="square" tIns="91425">
            <a:noAutofit/>
          </a:bodyPr>
          <a:lstStyle/>
          <a:p>
            <a:pPr indent="-381000" lvl="0" marL="457200" marR="0" rtl="0" algn="l">
              <a:lnSpc>
                <a:spcPct val="100000"/>
              </a:lnSpc>
              <a:spcBef>
                <a:spcPts val="0"/>
              </a:spcBef>
              <a:spcAft>
                <a:spcPts val="0"/>
              </a:spcAft>
              <a:buClr>
                <a:schemeClr val="lt1"/>
              </a:buClr>
              <a:buSzPts val="2400"/>
              <a:buFont typeface="Raleway"/>
              <a:buChar char="●"/>
            </a:pPr>
            <a:r>
              <a:rPr b="1" i="0" lang="en" sz="2400" u="none" cap="none" strike="noStrike">
                <a:solidFill>
                  <a:schemeClr val="lt1"/>
                </a:solidFill>
                <a:latin typeface="Raleway"/>
                <a:ea typeface="Raleway"/>
                <a:cs typeface="Raleway"/>
                <a:sym typeface="Raleway"/>
              </a:rPr>
              <a:t>Leverages existing data sources.</a:t>
            </a:r>
            <a:endParaRPr b="1" i="0" sz="2400" u="none" cap="none" strike="noStrike">
              <a:solidFill>
                <a:schemeClr val="lt1"/>
              </a:solidFill>
              <a:latin typeface="Raleway"/>
              <a:ea typeface="Raleway"/>
              <a:cs typeface="Raleway"/>
              <a:sym typeface="Raleway"/>
            </a:endParaRPr>
          </a:p>
          <a:p>
            <a:pPr indent="-381000" lvl="0" marL="457200" marR="0" rtl="0" algn="l">
              <a:lnSpc>
                <a:spcPct val="100000"/>
              </a:lnSpc>
              <a:spcBef>
                <a:spcPts val="0"/>
              </a:spcBef>
              <a:spcAft>
                <a:spcPts val="0"/>
              </a:spcAft>
              <a:buClr>
                <a:schemeClr val="lt1"/>
              </a:buClr>
              <a:buSzPts val="2400"/>
              <a:buFont typeface="Raleway"/>
              <a:buChar char="●"/>
            </a:pPr>
            <a:r>
              <a:rPr b="1" i="0" lang="en" sz="2400" u="none" cap="none" strike="noStrike">
                <a:solidFill>
                  <a:schemeClr val="lt1"/>
                </a:solidFill>
                <a:latin typeface="Raleway"/>
                <a:ea typeface="Raleway"/>
                <a:cs typeface="Raleway"/>
                <a:sym typeface="Raleway"/>
              </a:rPr>
              <a:t>Create new data features/sources as needed.</a:t>
            </a:r>
            <a:endParaRPr b="1" i="0" sz="2400" u="none" cap="none" strike="noStrike">
              <a:solidFill>
                <a:schemeClr val="lt1"/>
              </a:solidFill>
              <a:latin typeface="Raleway"/>
              <a:ea typeface="Raleway"/>
              <a:cs typeface="Raleway"/>
              <a:sym typeface="Raleway"/>
            </a:endParaRPr>
          </a:p>
          <a:p>
            <a:pPr indent="-381000" lvl="0" marL="457200" marR="0" rtl="0" algn="l">
              <a:lnSpc>
                <a:spcPct val="100000"/>
              </a:lnSpc>
              <a:spcBef>
                <a:spcPts val="0"/>
              </a:spcBef>
              <a:spcAft>
                <a:spcPts val="0"/>
              </a:spcAft>
              <a:buClr>
                <a:schemeClr val="lt1"/>
              </a:buClr>
              <a:buSzPts val="2400"/>
              <a:buFont typeface="Raleway"/>
              <a:buChar char="●"/>
            </a:pPr>
            <a:r>
              <a:rPr b="1" i="0" lang="en" sz="2400" u="none" cap="none" strike="noStrike">
                <a:solidFill>
                  <a:schemeClr val="lt1"/>
                </a:solidFill>
                <a:latin typeface="Raleway"/>
                <a:ea typeface="Raleway"/>
                <a:cs typeface="Raleway"/>
                <a:sym typeface="Raleway"/>
              </a:rPr>
              <a:t>Extracts meaningful information and actionable insights. </a:t>
            </a:r>
            <a:endParaRPr b="1" i="0" sz="2400" u="none" cap="none" strike="noStrike">
              <a:solidFill>
                <a:schemeClr val="lt1"/>
              </a:solidFill>
              <a:latin typeface="Raleway"/>
              <a:ea typeface="Raleway"/>
              <a:cs typeface="Raleway"/>
              <a:sym typeface="Raleway"/>
            </a:endParaRPr>
          </a:p>
          <a:p>
            <a:pPr indent="-381000" lvl="0" marL="457200" marR="0" rtl="0" algn="l">
              <a:lnSpc>
                <a:spcPct val="100000"/>
              </a:lnSpc>
              <a:spcBef>
                <a:spcPts val="0"/>
              </a:spcBef>
              <a:spcAft>
                <a:spcPts val="0"/>
              </a:spcAft>
              <a:buClr>
                <a:schemeClr val="lt1"/>
              </a:buClr>
              <a:buSzPts val="2400"/>
              <a:buFont typeface="Raleway"/>
              <a:buChar char="●"/>
            </a:pPr>
            <a:r>
              <a:rPr b="1" i="0" lang="en" sz="2400" u="none" cap="none" strike="noStrike">
                <a:solidFill>
                  <a:schemeClr val="lt1"/>
                </a:solidFill>
                <a:latin typeface="Raleway"/>
                <a:ea typeface="Raleway"/>
                <a:cs typeface="Raleway"/>
                <a:sym typeface="Raleway"/>
              </a:rPr>
              <a:t>Their insights drive business decisions to achieve business objectives.</a:t>
            </a:r>
            <a:endParaRPr b="0" i="0" sz="1400" u="none" cap="none" strike="noStrike">
              <a:solidFill>
                <a:srgbClr val="FFFFFF"/>
              </a:solidFill>
              <a:latin typeface="Arial"/>
              <a:ea typeface="Arial"/>
              <a:cs typeface="Arial"/>
              <a:sym typeface="Arial"/>
            </a:endParaRPr>
          </a:p>
        </p:txBody>
      </p:sp>
      <p:pic>
        <p:nvPicPr>
          <p:cNvPr id="118" name="Google Shape;118;p15"/>
          <p:cNvPicPr preferRelativeResize="0"/>
          <p:nvPr/>
        </p:nvPicPr>
        <p:blipFill rotWithShape="1">
          <a:blip r:embed="rId4">
            <a:alphaModFix/>
          </a:blip>
          <a:srcRect b="0" l="0" r="0" t="0"/>
          <a:stretch/>
        </p:blipFill>
        <p:spPr>
          <a:xfrm>
            <a:off x="155350" y="4541300"/>
            <a:ext cx="952500" cy="4762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2" name="Shape 122"/>
        <p:cNvGrpSpPr/>
        <p:nvPr/>
      </p:nvGrpSpPr>
      <p:grpSpPr>
        <a:xfrm>
          <a:off x="0" y="0"/>
          <a:ext cx="0" cy="0"/>
          <a:chOff x="0" y="0"/>
          <a:chExt cx="0" cy="0"/>
        </a:xfrm>
      </p:grpSpPr>
      <p:pic>
        <p:nvPicPr>
          <p:cNvPr id="123" name="Google Shape;123;p16"/>
          <p:cNvPicPr preferRelativeResize="0"/>
          <p:nvPr/>
        </p:nvPicPr>
        <p:blipFill rotWithShape="1">
          <a:blip r:embed="rId3">
            <a:alphaModFix/>
          </a:blip>
          <a:srcRect b="0" l="7783" r="0" t="0"/>
          <a:stretch/>
        </p:blipFill>
        <p:spPr>
          <a:xfrm>
            <a:off x="150" y="0"/>
            <a:ext cx="9144000" cy="5143500"/>
          </a:xfrm>
          <a:prstGeom prst="rect">
            <a:avLst/>
          </a:prstGeom>
          <a:noFill/>
          <a:ln>
            <a:noFill/>
          </a:ln>
        </p:spPr>
      </p:pic>
      <p:sp>
        <p:nvSpPr>
          <p:cNvPr id="124" name="Google Shape;124;p16"/>
          <p:cNvSpPr txBox="1"/>
          <p:nvPr/>
        </p:nvSpPr>
        <p:spPr>
          <a:xfrm>
            <a:off x="2593950" y="142500"/>
            <a:ext cx="3956100" cy="603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0" i="0" lang="en" sz="3000" u="none" cap="none" strike="noStrike">
                <a:solidFill>
                  <a:srgbClr val="FFFFFF"/>
                </a:solidFill>
                <a:latin typeface="Arial"/>
                <a:ea typeface="Arial"/>
                <a:cs typeface="Arial"/>
                <a:sym typeface="Arial"/>
              </a:rPr>
              <a:t>Data Science Process</a:t>
            </a:r>
            <a:endParaRPr b="0" i="0" sz="3000" u="none" cap="none" strike="noStrike">
              <a:solidFill>
                <a:srgbClr val="FFFFFF"/>
              </a:solidFill>
              <a:latin typeface="Arial"/>
              <a:ea typeface="Arial"/>
              <a:cs typeface="Arial"/>
              <a:sym typeface="Arial"/>
            </a:endParaRPr>
          </a:p>
        </p:txBody>
      </p:sp>
      <p:cxnSp>
        <p:nvCxnSpPr>
          <p:cNvPr id="125" name="Google Shape;125;p16"/>
          <p:cNvCxnSpPr/>
          <p:nvPr/>
        </p:nvCxnSpPr>
        <p:spPr>
          <a:xfrm>
            <a:off x="636450" y="746400"/>
            <a:ext cx="7871400" cy="0"/>
          </a:xfrm>
          <a:prstGeom prst="straightConnector1">
            <a:avLst/>
          </a:prstGeom>
          <a:noFill/>
          <a:ln cap="flat" cmpd="sng" w="9525">
            <a:solidFill>
              <a:schemeClr val="dk1"/>
            </a:solidFill>
            <a:prstDash val="solid"/>
            <a:round/>
            <a:headEnd len="sm" w="sm" type="none"/>
            <a:tailEnd len="sm" w="sm" type="none"/>
          </a:ln>
        </p:spPr>
      </p:cxnSp>
      <p:sp>
        <p:nvSpPr>
          <p:cNvPr id="126" name="Google Shape;126;p16"/>
          <p:cNvSpPr/>
          <p:nvPr/>
        </p:nvSpPr>
        <p:spPr>
          <a:xfrm>
            <a:off x="1078900" y="1662450"/>
            <a:ext cx="1343700" cy="7803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27" name="Google Shape;127;p16"/>
          <p:cNvSpPr/>
          <p:nvPr/>
        </p:nvSpPr>
        <p:spPr>
          <a:xfrm>
            <a:off x="6514175" y="2571750"/>
            <a:ext cx="1343700" cy="7803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 name="Google Shape;128;p16"/>
          <p:cNvSpPr/>
          <p:nvPr/>
        </p:nvSpPr>
        <p:spPr>
          <a:xfrm>
            <a:off x="2926475" y="3629675"/>
            <a:ext cx="1343700" cy="7803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 name="Google Shape;129;p16"/>
          <p:cNvSpPr/>
          <p:nvPr/>
        </p:nvSpPr>
        <p:spPr>
          <a:xfrm>
            <a:off x="2926475" y="1662450"/>
            <a:ext cx="1343700" cy="7803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 name="Google Shape;130;p16"/>
          <p:cNvSpPr/>
          <p:nvPr/>
        </p:nvSpPr>
        <p:spPr>
          <a:xfrm>
            <a:off x="4663550" y="1662450"/>
            <a:ext cx="1343700" cy="7803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 name="Google Shape;131;p16"/>
          <p:cNvSpPr/>
          <p:nvPr/>
        </p:nvSpPr>
        <p:spPr>
          <a:xfrm>
            <a:off x="4663538" y="3629675"/>
            <a:ext cx="1343700" cy="7803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 name="Google Shape;132;p16"/>
          <p:cNvSpPr/>
          <p:nvPr/>
        </p:nvSpPr>
        <p:spPr>
          <a:xfrm>
            <a:off x="6550050" y="882150"/>
            <a:ext cx="1343700" cy="7803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 name="Google Shape;133;p16"/>
          <p:cNvSpPr txBox="1"/>
          <p:nvPr/>
        </p:nvSpPr>
        <p:spPr>
          <a:xfrm>
            <a:off x="1279150" y="1687950"/>
            <a:ext cx="943200" cy="651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Arial"/>
                <a:ea typeface="Arial"/>
                <a:cs typeface="Arial"/>
                <a:sym typeface="Arial"/>
              </a:rPr>
              <a:t>Raw </a:t>
            </a:r>
            <a:endParaRPr b="0" i="0" sz="1400" u="none" cap="none" strike="noStrike">
              <a:solidFill>
                <a:srgbClr val="FFFFFF"/>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Arial"/>
                <a:ea typeface="Arial"/>
                <a:cs typeface="Arial"/>
                <a:sym typeface="Arial"/>
              </a:rPr>
              <a:t>Data Collected</a:t>
            </a:r>
            <a:endParaRPr b="0" i="0" sz="1400" u="none" cap="none" strike="noStrike">
              <a:solidFill>
                <a:srgbClr val="FFFFFF"/>
              </a:solidFill>
              <a:latin typeface="Arial"/>
              <a:ea typeface="Arial"/>
              <a:cs typeface="Arial"/>
              <a:sym typeface="Arial"/>
            </a:endParaRPr>
          </a:p>
        </p:txBody>
      </p:sp>
      <p:sp>
        <p:nvSpPr>
          <p:cNvPr id="134" name="Google Shape;134;p16"/>
          <p:cNvSpPr txBox="1"/>
          <p:nvPr/>
        </p:nvSpPr>
        <p:spPr>
          <a:xfrm>
            <a:off x="3054600" y="1662450"/>
            <a:ext cx="1099200" cy="702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Arial"/>
                <a:ea typeface="Arial"/>
                <a:cs typeface="Arial"/>
                <a:sym typeface="Arial"/>
              </a:rPr>
              <a:t>Data </a:t>
            </a:r>
            <a:endParaRPr b="0" i="0" sz="1400" u="none" cap="none" strike="noStrike">
              <a:solidFill>
                <a:srgbClr val="FFFFFF"/>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Arial"/>
                <a:ea typeface="Arial"/>
                <a:cs typeface="Arial"/>
                <a:sym typeface="Arial"/>
              </a:rPr>
              <a:t>Is Processed</a:t>
            </a:r>
            <a:endParaRPr b="0" i="0" sz="1400" u="none" cap="none" strike="noStrike">
              <a:solidFill>
                <a:srgbClr val="FFFFFF"/>
              </a:solidFill>
              <a:latin typeface="Arial"/>
              <a:ea typeface="Arial"/>
              <a:cs typeface="Arial"/>
              <a:sym typeface="Arial"/>
            </a:endParaRPr>
          </a:p>
        </p:txBody>
      </p:sp>
      <p:sp>
        <p:nvSpPr>
          <p:cNvPr id="135" name="Google Shape;135;p16"/>
          <p:cNvSpPr txBox="1"/>
          <p:nvPr/>
        </p:nvSpPr>
        <p:spPr>
          <a:xfrm>
            <a:off x="4785800" y="1740450"/>
            <a:ext cx="1099200" cy="624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Arial"/>
                <a:ea typeface="Arial"/>
                <a:cs typeface="Arial"/>
                <a:sym typeface="Arial"/>
              </a:rPr>
              <a:t>Clean</a:t>
            </a:r>
            <a:endParaRPr b="0" i="0" sz="1400" u="none" cap="none" strike="noStrike">
              <a:solidFill>
                <a:srgbClr val="FFFFFF"/>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Arial"/>
                <a:ea typeface="Arial"/>
                <a:cs typeface="Arial"/>
                <a:sym typeface="Arial"/>
              </a:rPr>
              <a:t>Dataset</a:t>
            </a:r>
            <a:endParaRPr b="0" i="0" sz="1400" u="none" cap="none" strike="noStrike">
              <a:solidFill>
                <a:srgbClr val="FFFFFF"/>
              </a:solidFill>
              <a:latin typeface="Arial"/>
              <a:ea typeface="Arial"/>
              <a:cs typeface="Arial"/>
              <a:sym typeface="Arial"/>
            </a:endParaRPr>
          </a:p>
        </p:txBody>
      </p:sp>
      <p:sp>
        <p:nvSpPr>
          <p:cNvPr id="136" name="Google Shape;136;p16"/>
          <p:cNvSpPr txBox="1"/>
          <p:nvPr/>
        </p:nvSpPr>
        <p:spPr>
          <a:xfrm>
            <a:off x="2939100" y="3690575"/>
            <a:ext cx="1214700" cy="719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Arial"/>
                <a:ea typeface="Arial"/>
                <a:cs typeface="Arial"/>
                <a:sym typeface="Arial"/>
              </a:rPr>
              <a:t>Data</a:t>
            </a:r>
            <a:endParaRPr b="0" i="0" sz="1400" u="none" cap="none" strike="noStrike">
              <a:solidFill>
                <a:srgbClr val="FFFFFF"/>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Arial"/>
                <a:ea typeface="Arial"/>
                <a:cs typeface="Arial"/>
                <a:sym typeface="Arial"/>
              </a:rPr>
              <a:t>Product</a:t>
            </a:r>
            <a:endParaRPr b="0" i="0" sz="1400" u="none" cap="none" strike="noStrike">
              <a:solidFill>
                <a:srgbClr val="FFFFFF"/>
              </a:solidFill>
              <a:latin typeface="Arial"/>
              <a:ea typeface="Arial"/>
              <a:cs typeface="Arial"/>
              <a:sym typeface="Arial"/>
            </a:endParaRPr>
          </a:p>
        </p:txBody>
      </p:sp>
      <p:sp>
        <p:nvSpPr>
          <p:cNvPr id="137" name="Google Shape;137;p16"/>
          <p:cNvSpPr txBox="1"/>
          <p:nvPr/>
        </p:nvSpPr>
        <p:spPr>
          <a:xfrm>
            <a:off x="4668500" y="3637100"/>
            <a:ext cx="1343700" cy="766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Arial"/>
                <a:ea typeface="Arial"/>
                <a:cs typeface="Arial"/>
                <a:sym typeface="Arial"/>
              </a:rPr>
              <a:t>Communicate</a:t>
            </a:r>
            <a:endParaRPr b="0" i="0" sz="1400" u="none" cap="none" strike="noStrike">
              <a:solidFill>
                <a:srgbClr val="FFFFFF"/>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Arial"/>
                <a:ea typeface="Arial"/>
                <a:cs typeface="Arial"/>
                <a:sym typeface="Arial"/>
              </a:rPr>
              <a:t>Verbalize</a:t>
            </a:r>
            <a:endParaRPr b="0" i="0" sz="1400" u="none" cap="none" strike="noStrike">
              <a:solidFill>
                <a:srgbClr val="FFFFFF"/>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Arial"/>
                <a:ea typeface="Arial"/>
                <a:cs typeface="Arial"/>
                <a:sym typeface="Arial"/>
              </a:rPr>
              <a:t>Report</a:t>
            </a:r>
            <a:endParaRPr b="0" i="0" sz="1400" u="none" cap="none" strike="noStrike">
              <a:solidFill>
                <a:srgbClr val="FFFFFF"/>
              </a:solidFill>
              <a:latin typeface="Arial"/>
              <a:ea typeface="Arial"/>
              <a:cs typeface="Arial"/>
              <a:sym typeface="Arial"/>
            </a:endParaRPr>
          </a:p>
        </p:txBody>
      </p:sp>
      <p:sp>
        <p:nvSpPr>
          <p:cNvPr id="138" name="Google Shape;138;p16"/>
          <p:cNvSpPr txBox="1"/>
          <p:nvPr/>
        </p:nvSpPr>
        <p:spPr>
          <a:xfrm>
            <a:off x="6586625" y="2575050"/>
            <a:ext cx="1329900" cy="773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Arial"/>
                <a:ea typeface="Arial"/>
                <a:cs typeface="Arial"/>
                <a:sym typeface="Arial"/>
              </a:rPr>
              <a:t>Models &amp;</a:t>
            </a:r>
            <a:endParaRPr b="0" i="0" sz="1400" u="none" cap="none" strike="noStrike">
              <a:solidFill>
                <a:srgbClr val="FFFFFF"/>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Arial"/>
                <a:ea typeface="Arial"/>
                <a:cs typeface="Arial"/>
                <a:sym typeface="Arial"/>
              </a:rPr>
              <a:t>Algorithms</a:t>
            </a:r>
            <a:endParaRPr b="0" i="0" sz="1400" u="none" cap="none" strike="noStrike">
              <a:solidFill>
                <a:srgbClr val="FFFFFF"/>
              </a:solidFill>
              <a:latin typeface="Arial"/>
              <a:ea typeface="Arial"/>
              <a:cs typeface="Arial"/>
              <a:sym typeface="Arial"/>
            </a:endParaRPr>
          </a:p>
        </p:txBody>
      </p:sp>
      <p:sp>
        <p:nvSpPr>
          <p:cNvPr id="139" name="Google Shape;139;p16"/>
          <p:cNvSpPr txBox="1"/>
          <p:nvPr/>
        </p:nvSpPr>
        <p:spPr>
          <a:xfrm>
            <a:off x="6554900" y="882125"/>
            <a:ext cx="1336800" cy="780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Arial"/>
                <a:ea typeface="Arial"/>
                <a:cs typeface="Arial"/>
                <a:sym typeface="Arial"/>
              </a:rPr>
              <a:t>Exploratory</a:t>
            </a:r>
            <a:endParaRPr b="0" i="0" sz="1400" u="none" cap="none" strike="noStrike">
              <a:solidFill>
                <a:srgbClr val="FFFFFF"/>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Arial"/>
                <a:ea typeface="Arial"/>
                <a:cs typeface="Arial"/>
                <a:sym typeface="Arial"/>
              </a:rPr>
              <a:t>Data</a:t>
            </a:r>
            <a:endParaRPr b="0" i="0" sz="1400" u="none" cap="none" strike="noStrike">
              <a:solidFill>
                <a:srgbClr val="FFFFFF"/>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Arial"/>
                <a:ea typeface="Arial"/>
                <a:cs typeface="Arial"/>
                <a:sym typeface="Arial"/>
              </a:rPr>
              <a:t>Analysis</a:t>
            </a:r>
            <a:endParaRPr b="0" i="0" sz="1400" u="none" cap="none" strike="noStrike">
              <a:solidFill>
                <a:srgbClr val="FFFFFF"/>
              </a:solidFill>
              <a:latin typeface="Arial"/>
              <a:ea typeface="Arial"/>
              <a:cs typeface="Arial"/>
              <a:sym typeface="Arial"/>
            </a:endParaRPr>
          </a:p>
        </p:txBody>
      </p:sp>
      <p:pic>
        <p:nvPicPr>
          <p:cNvPr id="140" name="Google Shape;140;p16"/>
          <p:cNvPicPr preferRelativeResize="0"/>
          <p:nvPr/>
        </p:nvPicPr>
        <p:blipFill rotWithShape="1">
          <a:blip r:embed="rId4">
            <a:alphaModFix/>
          </a:blip>
          <a:srcRect b="0" l="0" r="0" t="0"/>
          <a:stretch/>
        </p:blipFill>
        <p:spPr>
          <a:xfrm>
            <a:off x="1094500" y="3215776"/>
            <a:ext cx="1329900" cy="1329900"/>
          </a:xfrm>
          <a:prstGeom prst="rect">
            <a:avLst/>
          </a:prstGeom>
          <a:noFill/>
          <a:ln>
            <a:noFill/>
          </a:ln>
        </p:spPr>
      </p:pic>
      <p:sp>
        <p:nvSpPr>
          <p:cNvPr id="141" name="Google Shape;141;p16"/>
          <p:cNvSpPr txBox="1"/>
          <p:nvPr/>
        </p:nvSpPr>
        <p:spPr>
          <a:xfrm>
            <a:off x="1287850" y="4409975"/>
            <a:ext cx="943200" cy="326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FFFFFF"/>
                </a:solidFill>
                <a:latin typeface="Arial"/>
                <a:ea typeface="Arial"/>
                <a:cs typeface="Arial"/>
                <a:sym typeface="Arial"/>
              </a:rPr>
              <a:t>Reality</a:t>
            </a:r>
            <a:endParaRPr b="0" i="0" sz="1200" u="none" cap="none" strike="noStrike">
              <a:solidFill>
                <a:srgbClr val="FFFFFF"/>
              </a:solidFill>
              <a:latin typeface="Arial"/>
              <a:ea typeface="Arial"/>
              <a:cs typeface="Arial"/>
              <a:sym typeface="Arial"/>
            </a:endParaRPr>
          </a:p>
        </p:txBody>
      </p:sp>
      <p:sp>
        <p:nvSpPr>
          <p:cNvPr id="142" name="Google Shape;142;p16"/>
          <p:cNvSpPr txBox="1"/>
          <p:nvPr/>
        </p:nvSpPr>
        <p:spPr>
          <a:xfrm>
            <a:off x="6455525" y="3901025"/>
            <a:ext cx="1461000" cy="298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FFFFFF"/>
                </a:solidFill>
                <a:latin typeface="Arial"/>
                <a:ea typeface="Arial"/>
                <a:cs typeface="Arial"/>
                <a:sym typeface="Arial"/>
              </a:rPr>
              <a:t>Make Decisions</a:t>
            </a:r>
            <a:endParaRPr b="0" i="0" sz="1200" u="none" cap="none" strike="noStrike">
              <a:solidFill>
                <a:srgbClr val="FFFFFF"/>
              </a:solidFill>
              <a:latin typeface="Arial"/>
              <a:ea typeface="Arial"/>
              <a:cs typeface="Arial"/>
              <a:sym typeface="Arial"/>
            </a:endParaRPr>
          </a:p>
        </p:txBody>
      </p:sp>
      <p:cxnSp>
        <p:nvCxnSpPr>
          <p:cNvPr id="143" name="Google Shape;143;p16"/>
          <p:cNvCxnSpPr/>
          <p:nvPr/>
        </p:nvCxnSpPr>
        <p:spPr>
          <a:xfrm flipH="1">
            <a:off x="7167425" y="1662450"/>
            <a:ext cx="37200" cy="912600"/>
          </a:xfrm>
          <a:prstGeom prst="straightConnector1">
            <a:avLst/>
          </a:prstGeom>
          <a:noFill/>
          <a:ln cap="flat" cmpd="sng" w="9525">
            <a:solidFill>
              <a:srgbClr val="FFFFFF"/>
            </a:solidFill>
            <a:prstDash val="solid"/>
            <a:round/>
            <a:headEnd len="sm" w="sm" type="none"/>
            <a:tailEnd len="med" w="med" type="triangle"/>
          </a:ln>
        </p:spPr>
      </p:cxnSp>
      <p:cxnSp>
        <p:nvCxnSpPr>
          <p:cNvPr id="144" name="Google Shape;144;p16"/>
          <p:cNvCxnSpPr>
            <a:stCxn id="139" idx="1"/>
          </p:cNvCxnSpPr>
          <p:nvPr/>
        </p:nvCxnSpPr>
        <p:spPr>
          <a:xfrm rot="10800000">
            <a:off x="3596300" y="1268975"/>
            <a:ext cx="2958600" cy="3300"/>
          </a:xfrm>
          <a:prstGeom prst="bentConnector3">
            <a:avLst>
              <a:gd fmla="val 50000" name="adj1"/>
            </a:avLst>
          </a:prstGeom>
          <a:noFill/>
          <a:ln cap="flat" cmpd="sng" w="9525">
            <a:solidFill>
              <a:srgbClr val="FFFFFF"/>
            </a:solidFill>
            <a:prstDash val="solid"/>
            <a:round/>
            <a:headEnd len="sm" w="sm" type="none"/>
            <a:tailEnd len="sm" w="sm" type="none"/>
          </a:ln>
        </p:spPr>
      </p:cxnSp>
      <p:cxnSp>
        <p:nvCxnSpPr>
          <p:cNvPr id="145" name="Google Shape;145;p16"/>
          <p:cNvCxnSpPr/>
          <p:nvPr/>
        </p:nvCxnSpPr>
        <p:spPr>
          <a:xfrm>
            <a:off x="3597425" y="1268825"/>
            <a:ext cx="1800" cy="393600"/>
          </a:xfrm>
          <a:prstGeom prst="straightConnector1">
            <a:avLst/>
          </a:prstGeom>
          <a:noFill/>
          <a:ln cap="flat" cmpd="sng" w="9525">
            <a:solidFill>
              <a:srgbClr val="FFFFFF"/>
            </a:solidFill>
            <a:prstDash val="solid"/>
            <a:round/>
            <a:headEnd len="sm" w="sm" type="none"/>
            <a:tailEnd len="med" w="med" type="triangle"/>
          </a:ln>
        </p:spPr>
      </p:cxnSp>
      <p:cxnSp>
        <p:nvCxnSpPr>
          <p:cNvPr id="146" name="Google Shape;146;p16"/>
          <p:cNvCxnSpPr/>
          <p:nvPr/>
        </p:nvCxnSpPr>
        <p:spPr>
          <a:xfrm>
            <a:off x="5394575" y="1452125"/>
            <a:ext cx="1146900" cy="0"/>
          </a:xfrm>
          <a:prstGeom prst="straightConnector1">
            <a:avLst/>
          </a:prstGeom>
          <a:noFill/>
          <a:ln cap="flat" cmpd="sng" w="9525">
            <a:solidFill>
              <a:srgbClr val="FFFFFF"/>
            </a:solidFill>
            <a:prstDash val="solid"/>
            <a:round/>
            <a:headEnd len="sm" w="sm" type="none"/>
            <a:tailEnd len="med" w="med" type="triangle"/>
          </a:ln>
        </p:spPr>
      </p:cxnSp>
      <p:cxnSp>
        <p:nvCxnSpPr>
          <p:cNvPr id="147" name="Google Shape;147;p16"/>
          <p:cNvCxnSpPr>
            <a:endCxn id="130" idx="0"/>
          </p:cNvCxnSpPr>
          <p:nvPr/>
        </p:nvCxnSpPr>
        <p:spPr>
          <a:xfrm flipH="1">
            <a:off x="5335400" y="1458750"/>
            <a:ext cx="72900" cy="203700"/>
          </a:xfrm>
          <a:prstGeom prst="straightConnector1">
            <a:avLst/>
          </a:prstGeom>
          <a:noFill/>
          <a:ln cap="flat" cmpd="sng" w="9525">
            <a:solidFill>
              <a:srgbClr val="FFFFFF"/>
            </a:solidFill>
            <a:prstDash val="solid"/>
            <a:round/>
            <a:headEnd len="sm" w="sm" type="none"/>
            <a:tailEnd len="sm" w="sm" type="none"/>
          </a:ln>
        </p:spPr>
      </p:cxnSp>
      <p:cxnSp>
        <p:nvCxnSpPr>
          <p:cNvPr id="148" name="Google Shape;148;p16"/>
          <p:cNvCxnSpPr>
            <a:stCxn id="126" idx="3"/>
            <a:endCxn id="129" idx="1"/>
          </p:cNvCxnSpPr>
          <p:nvPr/>
        </p:nvCxnSpPr>
        <p:spPr>
          <a:xfrm>
            <a:off x="2422600" y="2052600"/>
            <a:ext cx="504000" cy="0"/>
          </a:xfrm>
          <a:prstGeom prst="straightConnector1">
            <a:avLst/>
          </a:prstGeom>
          <a:noFill/>
          <a:ln cap="flat" cmpd="sng" w="9525">
            <a:solidFill>
              <a:srgbClr val="FFFFFF"/>
            </a:solidFill>
            <a:prstDash val="solid"/>
            <a:round/>
            <a:headEnd len="sm" w="sm" type="none"/>
            <a:tailEnd len="med" w="med" type="triangle"/>
          </a:ln>
        </p:spPr>
      </p:cxnSp>
      <p:cxnSp>
        <p:nvCxnSpPr>
          <p:cNvPr id="149" name="Google Shape;149;p16"/>
          <p:cNvCxnSpPr>
            <a:stCxn id="129" idx="3"/>
            <a:endCxn id="130" idx="1"/>
          </p:cNvCxnSpPr>
          <p:nvPr/>
        </p:nvCxnSpPr>
        <p:spPr>
          <a:xfrm>
            <a:off x="4270175" y="2052600"/>
            <a:ext cx="393300" cy="0"/>
          </a:xfrm>
          <a:prstGeom prst="straightConnector1">
            <a:avLst/>
          </a:prstGeom>
          <a:noFill/>
          <a:ln cap="flat" cmpd="sng" w="9525">
            <a:solidFill>
              <a:srgbClr val="FFFFFF"/>
            </a:solidFill>
            <a:prstDash val="solid"/>
            <a:round/>
            <a:headEnd len="sm" w="sm" type="none"/>
            <a:tailEnd len="med" w="med" type="triangle"/>
          </a:ln>
        </p:spPr>
      </p:cxnSp>
      <p:cxnSp>
        <p:nvCxnSpPr>
          <p:cNvPr id="150" name="Google Shape;150;p16"/>
          <p:cNvCxnSpPr>
            <a:endCxn id="127" idx="1"/>
          </p:cNvCxnSpPr>
          <p:nvPr/>
        </p:nvCxnSpPr>
        <p:spPr>
          <a:xfrm>
            <a:off x="5414975" y="2951700"/>
            <a:ext cx="1099200" cy="10200"/>
          </a:xfrm>
          <a:prstGeom prst="straightConnector1">
            <a:avLst/>
          </a:prstGeom>
          <a:noFill/>
          <a:ln cap="flat" cmpd="sng" w="9525">
            <a:solidFill>
              <a:srgbClr val="FFFFFF"/>
            </a:solidFill>
            <a:prstDash val="solid"/>
            <a:round/>
            <a:headEnd len="sm" w="sm" type="none"/>
            <a:tailEnd len="med" w="med" type="triangle"/>
          </a:ln>
        </p:spPr>
      </p:cxnSp>
      <p:cxnSp>
        <p:nvCxnSpPr>
          <p:cNvPr id="151" name="Google Shape;151;p16"/>
          <p:cNvCxnSpPr>
            <a:endCxn id="130" idx="2"/>
          </p:cNvCxnSpPr>
          <p:nvPr/>
        </p:nvCxnSpPr>
        <p:spPr>
          <a:xfrm rot="10800000">
            <a:off x="5335400" y="2442750"/>
            <a:ext cx="93000" cy="515700"/>
          </a:xfrm>
          <a:prstGeom prst="straightConnector1">
            <a:avLst/>
          </a:prstGeom>
          <a:noFill/>
          <a:ln cap="flat" cmpd="sng" w="9525">
            <a:solidFill>
              <a:srgbClr val="FFFFFF"/>
            </a:solidFill>
            <a:prstDash val="solid"/>
            <a:round/>
            <a:headEnd len="sm" w="sm" type="none"/>
            <a:tailEnd len="sm" w="sm" type="none"/>
          </a:ln>
        </p:spPr>
      </p:cxnSp>
      <p:cxnSp>
        <p:nvCxnSpPr>
          <p:cNvPr id="152" name="Google Shape;152;p16"/>
          <p:cNvCxnSpPr/>
          <p:nvPr/>
        </p:nvCxnSpPr>
        <p:spPr>
          <a:xfrm>
            <a:off x="3915300" y="3311375"/>
            <a:ext cx="0" cy="318900"/>
          </a:xfrm>
          <a:prstGeom prst="straightConnector1">
            <a:avLst/>
          </a:prstGeom>
          <a:noFill/>
          <a:ln cap="flat" cmpd="sng" w="9525">
            <a:solidFill>
              <a:srgbClr val="FFFFFF"/>
            </a:solidFill>
            <a:prstDash val="solid"/>
            <a:round/>
            <a:headEnd len="sm" w="sm" type="none"/>
            <a:tailEnd len="med" w="med" type="triangle"/>
          </a:ln>
        </p:spPr>
      </p:cxnSp>
      <p:cxnSp>
        <p:nvCxnSpPr>
          <p:cNvPr id="153" name="Google Shape;153;p16"/>
          <p:cNvCxnSpPr/>
          <p:nvPr/>
        </p:nvCxnSpPr>
        <p:spPr>
          <a:xfrm>
            <a:off x="5160175" y="3311375"/>
            <a:ext cx="0" cy="318900"/>
          </a:xfrm>
          <a:prstGeom prst="straightConnector1">
            <a:avLst/>
          </a:prstGeom>
          <a:noFill/>
          <a:ln cap="flat" cmpd="sng" w="9525">
            <a:solidFill>
              <a:srgbClr val="FFFFFF"/>
            </a:solidFill>
            <a:prstDash val="solid"/>
            <a:round/>
            <a:headEnd len="sm" w="sm" type="none"/>
            <a:tailEnd len="med" w="med" type="triangle"/>
          </a:ln>
        </p:spPr>
      </p:cxnSp>
      <p:cxnSp>
        <p:nvCxnSpPr>
          <p:cNvPr id="154" name="Google Shape;154;p16"/>
          <p:cNvCxnSpPr/>
          <p:nvPr/>
        </p:nvCxnSpPr>
        <p:spPr>
          <a:xfrm>
            <a:off x="3915300" y="3311375"/>
            <a:ext cx="2619300" cy="13500"/>
          </a:xfrm>
          <a:prstGeom prst="straightConnector1">
            <a:avLst/>
          </a:prstGeom>
          <a:noFill/>
          <a:ln cap="flat" cmpd="sng" w="9525">
            <a:solidFill>
              <a:srgbClr val="FFFFFF"/>
            </a:solidFill>
            <a:prstDash val="solid"/>
            <a:round/>
            <a:headEnd len="sm" w="sm" type="none"/>
            <a:tailEnd len="sm" w="sm" type="none"/>
          </a:ln>
        </p:spPr>
      </p:cxnSp>
      <p:cxnSp>
        <p:nvCxnSpPr>
          <p:cNvPr id="155" name="Google Shape;155;p16"/>
          <p:cNvCxnSpPr>
            <a:stCxn id="137" idx="3"/>
          </p:cNvCxnSpPr>
          <p:nvPr/>
        </p:nvCxnSpPr>
        <p:spPr>
          <a:xfrm>
            <a:off x="6012200" y="4020500"/>
            <a:ext cx="597000" cy="51000"/>
          </a:xfrm>
          <a:prstGeom prst="straightConnector1">
            <a:avLst/>
          </a:prstGeom>
          <a:noFill/>
          <a:ln cap="flat" cmpd="sng" w="9525">
            <a:solidFill>
              <a:srgbClr val="FFFFFF"/>
            </a:solidFill>
            <a:prstDash val="solid"/>
            <a:round/>
            <a:headEnd len="sm" w="sm" type="none"/>
            <a:tailEnd len="med" w="med" type="triangle"/>
          </a:ln>
        </p:spPr>
      </p:cxnSp>
      <p:cxnSp>
        <p:nvCxnSpPr>
          <p:cNvPr id="156" name="Google Shape;156;p16"/>
          <p:cNvCxnSpPr>
            <a:stCxn id="136" idx="1"/>
            <a:endCxn id="140" idx="3"/>
          </p:cNvCxnSpPr>
          <p:nvPr/>
        </p:nvCxnSpPr>
        <p:spPr>
          <a:xfrm rot="10800000">
            <a:off x="2424300" y="3880775"/>
            <a:ext cx="514800" cy="169500"/>
          </a:xfrm>
          <a:prstGeom prst="straightConnector1">
            <a:avLst/>
          </a:prstGeom>
          <a:noFill/>
          <a:ln cap="flat" cmpd="sng" w="9525">
            <a:solidFill>
              <a:srgbClr val="FFFFFF"/>
            </a:solidFill>
            <a:prstDash val="solid"/>
            <a:round/>
            <a:headEnd len="sm" w="sm" type="none"/>
            <a:tailEnd len="med" w="med" type="triangle"/>
          </a:ln>
        </p:spPr>
      </p:cxnSp>
      <p:cxnSp>
        <p:nvCxnSpPr>
          <p:cNvPr id="157" name="Google Shape;157;p16"/>
          <p:cNvCxnSpPr>
            <a:stCxn id="140" idx="0"/>
            <a:endCxn id="126" idx="2"/>
          </p:cNvCxnSpPr>
          <p:nvPr/>
        </p:nvCxnSpPr>
        <p:spPr>
          <a:xfrm rot="10800000">
            <a:off x="1750750" y="2442676"/>
            <a:ext cx="8700" cy="773100"/>
          </a:xfrm>
          <a:prstGeom prst="straightConnector1">
            <a:avLst/>
          </a:prstGeom>
          <a:noFill/>
          <a:ln cap="flat" cmpd="sng" w="9525">
            <a:solidFill>
              <a:srgbClr val="FFFFFF"/>
            </a:solidFill>
            <a:prstDash val="solid"/>
            <a:round/>
            <a:headEnd len="sm" w="sm" type="none"/>
            <a:tailEnd len="med" w="med" type="triangle"/>
          </a:ln>
        </p:spPr>
      </p:cxnSp>
      <p:pic>
        <p:nvPicPr>
          <p:cNvPr id="158" name="Google Shape;158;p16"/>
          <p:cNvPicPr preferRelativeResize="0"/>
          <p:nvPr/>
        </p:nvPicPr>
        <p:blipFill rotWithShape="1">
          <a:blip r:embed="rId5">
            <a:alphaModFix/>
          </a:blip>
          <a:srcRect b="0" l="0" r="0" t="0"/>
          <a:stretch/>
        </p:blipFill>
        <p:spPr>
          <a:xfrm>
            <a:off x="155350" y="4541300"/>
            <a:ext cx="952500" cy="4762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62" name="Shape 162"/>
        <p:cNvGrpSpPr/>
        <p:nvPr/>
      </p:nvGrpSpPr>
      <p:grpSpPr>
        <a:xfrm>
          <a:off x="0" y="0"/>
          <a:ext cx="0" cy="0"/>
          <a:chOff x="0" y="0"/>
          <a:chExt cx="0" cy="0"/>
        </a:xfrm>
      </p:grpSpPr>
      <p:sp>
        <p:nvSpPr>
          <p:cNvPr id="163" name="Google Shape;163;p17"/>
          <p:cNvSpPr txBox="1"/>
          <p:nvPr/>
        </p:nvSpPr>
        <p:spPr>
          <a:xfrm>
            <a:off x="2149650" y="94375"/>
            <a:ext cx="4844700" cy="692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0" i="0" lang="en" sz="3000" u="none" cap="none" strike="noStrike">
                <a:solidFill>
                  <a:srgbClr val="FFFFFF"/>
                </a:solidFill>
                <a:latin typeface="Arial"/>
                <a:ea typeface="Arial"/>
                <a:cs typeface="Arial"/>
                <a:sym typeface="Arial"/>
              </a:rPr>
              <a:t>What is Machine Learning?</a:t>
            </a:r>
            <a:endParaRPr b="0" i="0" sz="3000" u="none" cap="none" strike="noStrike">
              <a:solidFill>
                <a:srgbClr val="FFFFFF"/>
              </a:solidFill>
              <a:latin typeface="Arial"/>
              <a:ea typeface="Arial"/>
              <a:cs typeface="Arial"/>
              <a:sym typeface="Arial"/>
            </a:endParaRPr>
          </a:p>
        </p:txBody>
      </p:sp>
      <p:cxnSp>
        <p:nvCxnSpPr>
          <p:cNvPr id="164" name="Google Shape;164;p17"/>
          <p:cNvCxnSpPr/>
          <p:nvPr/>
        </p:nvCxnSpPr>
        <p:spPr>
          <a:xfrm flipH="1" rot="10800000">
            <a:off x="702600" y="676250"/>
            <a:ext cx="7738800" cy="23700"/>
          </a:xfrm>
          <a:prstGeom prst="straightConnector1">
            <a:avLst/>
          </a:prstGeom>
          <a:noFill/>
          <a:ln cap="flat" cmpd="sng" w="9525">
            <a:solidFill>
              <a:schemeClr val="dk1"/>
            </a:solidFill>
            <a:prstDash val="solid"/>
            <a:round/>
            <a:headEnd len="sm" w="sm" type="none"/>
            <a:tailEnd len="sm" w="sm" type="none"/>
          </a:ln>
        </p:spPr>
      </p:cxnSp>
      <p:sp>
        <p:nvSpPr>
          <p:cNvPr id="165" name="Google Shape;165;p17"/>
          <p:cNvSpPr txBox="1"/>
          <p:nvPr/>
        </p:nvSpPr>
        <p:spPr>
          <a:xfrm>
            <a:off x="614850" y="1219025"/>
            <a:ext cx="7914300" cy="1698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0" i="0" lang="en" sz="3000" u="none" cap="none" strike="noStrike">
                <a:solidFill>
                  <a:srgbClr val="FFFFFF"/>
                </a:solidFill>
                <a:latin typeface="Arial"/>
                <a:ea typeface="Arial"/>
                <a:cs typeface="Arial"/>
                <a:sym typeface="Arial"/>
              </a:rPr>
              <a:t>Machine Learning is the science of getting computers to learn and improve their learning over time in autonomous fashion, by feeding them data and information in the form of observations and real-world interactions.</a:t>
            </a:r>
            <a:endParaRPr b="0" i="0" sz="3000" u="none" cap="none" strike="noStrike">
              <a:solidFill>
                <a:srgbClr val="FFFFFF"/>
              </a:solidFill>
              <a:latin typeface="Arial"/>
              <a:ea typeface="Arial"/>
              <a:cs typeface="Arial"/>
              <a:sym typeface="Arial"/>
            </a:endParaRPr>
          </a:p>
        </p:txBody>
      </p:sp>
      <p:pic>
        <p:nvPicPr>
          <p:cNvPr id="166" name="Google Shape;166;p17"/>
          <p:cNvPicPr preferRelativeResize="0"/>
          <p:nvPr/>
        </p:nvPicPr>
        <p:blipFill rotWithShape="1">
          <a:blip r:embed="rId4">
            <a:alphaModFix/>
          </a:blip>
          <a:srcRect b="0" l="0" r="0" t="0"/>
          <a:stretch/>
        </p:blipFill>
        <p:spPr>
          <a:xfrm>
            <a:off x="155350" y="4541300"/>
            <a:ext cx="952500" cy="4762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70" name="Shape 170"/>
        <p:cNvGrpSpPr/>
        <p:nvPr/>
      </p:nvGrpSpPr>
      <p:grpSpPr>
        <a:xfrm>
          <a:off x="0" y="0"/>
          <a:ext cx="0" cy="0"/>
          <a:chOff x="0" y="0"/>
          <a:chExt cx="0" cy="0"/>
        </a:xfrm>
      </p:grpSpPr>
      <p:sp>
        <p:nvSpPr>
          <p:cNvPr id="171" name="Google Shape;171;p18"/>
          <p:cNvSpPr txBox="1"/>
          <p:nvPr/>
        </p:nvSpPr>
        <p:spPr>
          <a:xfrm>
            <a:off x="2149650" y="94375"/>
            <a:ext cx="4844700" cy="692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0" i="0" lang="en" sz="3000" u="none" cap="none" strike="noStrike">
                <a:solidFill>
                  <a:srgbClr val="FFFFFF"/>
                </a:solidFill>
                <a:latin typeface="Arial"/>
                <a:ea typeface="Arial"/>
                <a:cs typeface="Arial"/>
                <a:sym typeface="Arial"/>
              </a:rPr>
              <a:t>What is Machine Learning?</a:t>
            </a:r>
            <a:endParaRPr b="0" i="0" sz="3000" u="none" cap="none" strike="noStrike">
              <a:solidFill>
                <a:srgbClr val="FFFFFF"/>
              </a:solidFill>
              <a:latin typeface="Arial"/>
              <a:ea typeface="Arial"/>
              <a:cs typeface="Arial"/>
              <a:sym typeface="Arial"/>
            </a:endParaRPr>
          </a:p>
        </p:txBody>
      </p:sp>
      <p:cxnSp>
        <p:nvCxnSpPr>
          <p:cNvPr id="172" name="Google Shape;172;p18"/>
          <p:cNvCxnSpPr/>
          <p:nvPr/>
        </p:nvCxnSpPr>
        <p:spPr>
          <a:xfrm flipH="1" rot="10800000">
            <a:off x="702600" y="676250"/>
            <a:ext cx="7738800" cy="23700"/>
          </a:xfrm>
          <a:prstGeom prst="straightConnector1">
            <a:avLst/>
          </a:prstGeom>
          <a:noFill/>
          <a:ln cap="flat" cmpd="sng" w="9525">
            <a:solidFill>
              <a:schemeClr val="dk1"/>
            </a:solidFill>
            <a:prstDash val="solid"/>
            <a:round/>
            <a:headEnd len="sm" w="sm" type="none"/>
            <a:tailEnd len="sm" w="sm" type="none"/>
          </a:ln>
        </p:spPr>
      </p:cxnSp>
      <p:sp>
        <p:nvSpPr>
          <p:cNvPr id="173" name="Google Shape;173;p18"/>
          <p:cNvSpPr txBox="1"/>
          <p:nvPr/>
        </p:nvSpPr>
        <p:spPr>
          <a:xfrm>
            <a:off x="446700" y="786475"/>
            <a:ext cx="8250600" cy="3963900"/>
          </a:xfrm>
          <a:prstGeom prst="rect">
            <a:avLst/>
          </a:prstGeom>
          <a:noFill/>
          <a:ln>
            <a:noFill/>
          </a:ln>
        </p:spPr>
        <p:txBody>
          <a:bodyPr anchorCtr="0" anchor="t" bIns="91425" lIns="91425" spcFirstLastPara="1" rIns="91425" wrap="square" tIns="91425">
            <a:noAutofit/>
          </a:bodyPr>
          <a:lstStyle/>
          <a:p>
            <a:pPr indent="0" lvl="0" marL="0" marR="0" rtl="0" algn="l">
              <a:lnSpc>
                <a:spcPct val="158000"/>
              </a:lnSpc>
              <a:spcBef>
                <a:spcPts val="1100"/>
              </a:spcBef>
              <a:spcAft>
                <a:spcPts val="0"/>
              </a:spcAft>
              <a:buClr>
                <a:srgbClr val="000000"/>
              </a:buClr>
              <a:buSzPts val="2200"/>
              <a:buFont typeface="Arial"/>
              <a:buNone/>
            </a:pPr>
            <a:r>
              <a:rPr b="0" i="0" lang="en" sz="2200" u="none" cap="none" strike="noStrike">
                <a:solidFill>
                  <a:srgbClr val="FFFFFF"/>
                </a:solidFill>
                <a:latin typeface="Arial"/>
                <a:ea typeface="Arial"/>
                <a:cs typeface="Arial"/>
                <a:sym typeface="Arial"/>
              </a:rPr>
              <a:t>“Machine Learning at its most basic is the practice of using algorithms to parse data, learn from it, and then make a determination or prediction about something in the world.” – </a:t>
            </a:r>
            <a:r>
              <a:rPr b="0" i="0" lang="en" sz="2200" u="sng" cap="none" strike="noStrike">
                <a:solidFill>
                  <a:schemeClr val="hlink"/>
                </a:solidFill>
                <a:latin typeface="Arial"/>
                <a:ea typeface="Arial"/>
                <a:cs typeface="Arial"/>
                <a:sym typeface="Arial"/>
                <a:hlinkClick r:id="rId4"/>
              </a:rPr>
              <a:t>Nvidia </a:t>
            </a:r>
            <a:endParaRPr b="0" i="0" sz="2200" u="sng" cap="none" strike="noStrike">
              <a:solidFill>
                <a:schemeClr val="hlink"/>
              </a:solidFill>
              <a:latin typeface="Arial"/>
              <a:ea typeface="Arial"/>
              <a:cs typeface="Arial"/>
              <a:sym typeface="Arial"/>
              <a:hlinkClick r:id="rId5"/>
            </a:endParaRPr>
          </a:p>
          <a:p>
            <a:pPr indent="0" lvl="0" marL="457200" marR="0" rtl="0" algn="l">
              <a:lnSpc>
                <a:spcPct val="158000"/>
              </a:lnSpc>
              <a:spcBef>
                <a:spcPts val="2200"/>
              </a:spcBef>
              <a:spcAft>
                <a:spcPts val="0"/>
              </a:spcAft>
              <a:buClr>
                <a:srgbClr val="000000"/>
              </a:buClr>
              <a:buSzPts val="1400"/>
              <a:buFont typeface="Arial"/>
              <a:buNone/>
            </a:pPr>
            <a:r>
              <a:t/>
            </a:r>
            <a:endParaRPr b="0" i="0" sz="1400" u="sng" cap="none" strike="noStrike">
              <a:solidFill>
                <a:schemeClr val="hlink"/>
              </a:solidFill>
              <a:latin typeface="Arial"/>
              <a:ea typeface="Arial"/>
              <a:cs typeface="Arial"/>
              <a:sym typeface="Arial"/>
              <a:hlinkClick r:id="rId6"/>
            </a:endParaRPr>
          </a:p>
          <a:p>
            <a:pPr indent="0" lvl="0" marL="0" marR="0" rtl="0" algn="l">
              <a:lnSpc>
                <a:spcPct val="100000"/>
              </a:lnSpc>
              <a:spcBef>
                <a:spcPts val="220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pic>
        <p:nvPicPr>
          <p:cNvPr id="174" name="Google Shape;174;p18"/>
          <p:cNvPicPr preferRelativeResize="0"/>
          <p:nvPr/>
        </p:nvPicPr>
        <p:blipFill rotWithShape="1">
          <a:blip r:embed="rId7">
            <a:alphaModFix/>
          </a:blip>
          <a:srcRect b="0" l="0" r="0" t="0"/>
          <a:stretch/>
        </p:blipFill>
        <p:spPr>
          <a:xfrm>
            <a:off x="155350" y="4541300"/>
            <a:ext cx="952500" cy="4762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3"/>
                                        </p:tgtEl>
                                        <p:attrNameLst>
                                          <p:attrName>style.visibility</p:attrName>
                                        </p:attrNameLst>
                                      </p:cBhvr>
                                      <p:to>
                                        <p:strVal val="visible"/>
                                      </p:to>
                                    </p:set>
                                    <p:animEffect filter="fade" transition="in">
                                      <p:cBhvr>
                                        <p:cTn dur="1000"/>
                                        <p:tgtEl>
                                          <p:spTgt spid="17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8" name="Shape 178"/>
        <p:cNvGrpSpPr/>
        <p:nvPr/>
      </p:nvGrpSpPr>
      <p:grpSpPr>
        <a:xfrm>
          <a:off x="0" y="0"/>
          <a:ext cx="0" cy="0"/>
          <a:chOff x="0" y="0"/>
          <a:chExt cx="0" cy="0"/>
        </a:xfrm>
      </p:grpSpPr>
      <p:pic>
        <p:nvPicPr>
          <p:cNvPr descr="Closeup from the side of a hand pushing a knob on an audio mixer" id="179" name="Google Shape;179;p19"/>
          <p:cNvPicPr preferRelativeResize="0"/>
          <p:nvPr/>
        </p:nvPicPr>
        <p:blipFill rotWithShape="1">
          <a:blip r:embed="rId3">
            <a:alphaModFix/>
          </a:blip>
          <a:srcRect b="15419" l="7506" r="42247" t="0"/>
          <a:stretch/>
        </p:blipFill>
        <p:spPr>
          <a:xfrm>
            <a:off x="-9150" y="0"/>
            <a:ext cx="4594499" cy="5143501"/>
          </a:xfrm>
          <a:prstGeom prst="rect">
            <a:avLst/>
          </a:prstGeom>
          <a:noFill/>
          <a:ln>
            <a:noFill/>
          </a:ln>
        </p:spPr>
      </p:pic>
      <p:sp>
        <p:nvSpPr>
          <p:cNvPr id="180" name="Google Shape;180;p19"/>
          <p:cNvSpPr txBox="1"/>
          <p:nvPr>
            <p:ph type="title"/>
          </p:nvPr>
        </p:nvSpPr>
        <p:spPr>
          <a:xfrm>
            <a:off x="265500" y="1830600"/>
            <a:ext cx="4045200" cy="14823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lang="en">
                <a:solidFill>
                  <a:schemeClr val="lt1"/>
                </a:solidFill>
              </a:rPr>
              <a:t>Our Goal</a:t>
            </a:r>
            <a:endParaRPr>
              <a:solidFill>
                <a:schemeClr val="lt1"/>
              </a:solidFill>
            </a:endParaRPr>
          </a:p>
        </p:txBody>
      </p:sp>
      <p:sp>
        <p:nvSpPr>
          <p:cNvPr id="181" name="Google Shape;181;p19"/>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1600"/>
              </a:spcAft>
              <a:buSzPts val="1800"/>
              <a:buNone/>
            </a:pPr>
            <a:r>
              <a:rPr lang="en" sz="2400"/>
              <a:t>To facilitate your learning of the necessary Statistics and Python skills to be able to dig into a data set, develop experiments, and learn the basics around modelling.</a:t>
            </a:r>
            <a:br>
              <a:rPr lang="en" sz="2400"/>
            </a:br>
            <a:endParaRPr sz="2400"/>
          </a:p>
        </p:txBody>
      </p:sp>
      <p:pic>
        <p:nvPicPr>
          <p:cNvPr id="182" name="Google Shape;182;p19"/>
          <p:cNvPicPr preferRelativeResize="0"/>
          <p:nvPr/>
        </p:nvPicPr>
        <p:blipFill rotWithShape="1">
          <a:blip r:embed="rId4">
            <a:alphaModFix/>
          </a:blip>
          <a:srcRect b="0" l="0" r="0" t="0"/>
          <a:stretch/>
        </p:blipFill>
        <p:spPr>
          <a:xfrm>
            <a:off x="84850" y="4605375"/>
            <a:ext cx="952500" cy="4762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6" name="Shape 186"/>
        <p:cNvGrpSpPr/>
        <p:nvPr/>
      </p:nvGrpSpPr>
      <p:grpSpPr>
        <a:xfrm>
          <a:off x="0" y="0"/>
          <a:ext cx="0" cy="0"/>
          <a:chOff x="0" y="0"/>
          <a:chExt cx="0" cy="0"/>
        </a:xfrm>
      </p:grpSpPr>
      <p:pic>
        <p:nvPicPr>
          <p:cNvPr descr="Closeup from the side of a hand pushing a knob on an audio mixer" id="187" name="Google Shape;187;p20"/>
          <p:cNvPicPr preferRelativeResize="0"/>
          <p:nvPr/>
        </p:nvPicPr>
        <p:blipFill rotWithShape="1">
          <a:blip r:embed="rId3">
            <a:alphaModFix/>
          </a:blip>
          <a:srcRect b="15419" l="7506" r="42247" t="0"/>
          <a:stretch/>
        </p:blipFill>
        <p:spPr>
          <a:xfrm>
            <a:off x="-9150" y="0"/>
            <a:ext cx="4594499" cy="5143501"/>
          </a:xfrm>
          <a:prstGeom prst="rect">
            <a:avLst/>
          </a:prstGeom>
          <a:noFill/>
          <a:ln>
            <a:noFill/>
          </a:ln>
        </p:spPr>
      </p:pic>
      <p:sp>
        <p:nvSpPr>
          <p:cNvPr id="188" name="Google Shape;188;p20"/>
          <p:cNvSpPr txBox="1"/>
          <p:nvPr>
            <p:ph type="title"/>
          </p:nvPr>
        </p:nvSpPr>
        <p:spPr>
          <a:xfrm>
            <a:off x="265500" y="1830600"/>
            <a:ext cx="4045200" cy="14823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lang="en">
                <a:solidFill>
                  <a:schemeClr val="lt1"/>
                </a:solidFill>
              </a:rPr>
              <a:t>Expectation</a:t>
            </a:r>
            <a:endParaRPr>
              <a:solidFill>
                <a:schemeClr val="lt1"/>
              </a:solidFill>
            </a:endParaRPr>
          </a:p>
        </p:txBody>
      </p:sp>
      <p:sp>
        <p:nvSpPr>
          <p:cNvPr id="189" name="Google Shape;189;p20"/>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p>
            <a:pPr indent="-381000" lvl="0" marL="457200" rtl="0" algn="l">
              <a:lnSpc>
                <a:spcPct val="115000"/>
              </a:lnSpc>
              <a:spcBef>
                <a:spcPts val="0"/>
              </a:spcBef>
              <a:spcAft>
                <a:spcPts val="0"/>
              </a:spcAft>
              <a:buSzPts val="2400"/>
              <a:buChar char="●"/>
            </a:pPr>
            <a:r>
              <a:rPr lang="en" sz="2400"/>
              <a:t>This is a comprehensive field.</a:t>
            </a:r>
            <a:endParaRPr sz="2400"/>
          </a:p>
          <a:p>
            <a:pPr indent="-381000" lvl="0" marL="457200" rtl="0" algn="l">
              <a:lnSpc>
                <a:spcPct val="115000"/>
              </a:lnSpc>
              <a:spcBef>
                <a:spcPts val="0"/>
              </a:spcBef>
              <a:spcAft>
                <a:spcPts val="0"/>
              </a:spcAft>
              <a:buSzPts val="2400"/>
              <a:buChar char="●"/>
            </a:pPr>
            <a:r>
              <a:rPr lang="en" sz="2400"/>
              <a:t>We will be best served by narrowing our field, which is why we will stress the basics rather than dive into deep learning right away.</a:t>
            </a:r>
            <a:endParaRPr sz="2400"/>
          </a:p>
        </p:txBody>
      </p:sp>
      <p:pic>
        <p:nvPicPr>
          <p:cNvPr id="190" name="Google Shape;190;p20"/>
          <p:cNvPicPr preferRelativeResize="0"/>
          <p:nvPr/>
        </p:nvPicPr>
        <p:blipFill rotWithShape="1">
          <a:blip r:embed="rId4">
            <a:alphaModFix/>
          </a:blip>
          <a:srcRect b="0" l="0" r="0" t="0"/>
          <a:stretch/>
        </p:blipFill>
        <p:spPr>
          <a:xfrm>
            <a:off x="155350" y="4541300"/>
            <a:ext cx="952500" cy="4762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wiss">
  <a:themeElements>
    <a:clrScheme name="Swiss">
      <a:dk1>
        <a:srgbClr val="F46524"/>
      </a:dk1>
      <a:lt1>
        <a:srgbClr val="FFFFFF"/>
      </a:lt1>
      <a:dk2>
        <a:srgbClr val="000000"/>
      </a:dk2>
      <a:lt2>
        <a:srgbClr val="757575"/>
      </a:lt2>
      <a:accent1>
        <a:srgbClr val="01579B"/>
      </a:accent1>
      <a:accent2>
        <a:srgbClr val="27C7BD"/>
      </a:accent2>
      <a:accent3>
        <a:srgbClr val="0099E8"/>
      </a:accent3>
      <a:accent4>
        <a:srgbClr val="51B9A3"/>
      </a:accent4>
      <a:accent5>
        <a:srgbClr val="FB8C00"/>
      </a:accent5>
      <a:accent6>
        <a:srgbClr val="FFAE88"/>
      </a:accent6>
      <a:hlink>
        <a:srgbClr val="0277BD"/>
      </a:hlink>
      <a:folHlink>
        <a:srgbClr val="0277B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